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8.sv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png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image" Target="../media/image7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a fruit tree and the IoT network describing it) naturally suggest the use of graph DBMSs for efficient storage and querying…</a:t>
            </a:r>
          </a:p>
          <a:p>
            <a:pPr lvl="1"/>
            <a:r>
              <a:rPr/>
              <a:t>… yet, they cannot cope with the volume of such data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fall short in capturing the complex dynamics of relationships among entities.</a:t>
            </a:r>
          </a:p>
          <a:p>
            <a:pPr lvl="0"/>
            <a:r>
              <a:rPr/>
              <a:t>Even the previous Data Platform Design often suggested multiple storage technologies, tailored to the needs of different DTs…</a:t>
            </a:r>
          </a:p>
          <a:p>
            <a:pPr lvl="0"/>
            <a:r>
              <a:rPr/>
              <a:t>Yet, no multi-store solution has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DBMS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query workload representative of typical DT applications has been defined.</a:t>
            </a:r>
          </a:p>
          <a:p>
            <a:pPr lvl="0"/>
            <a:r>
              <a:rPr/>
              <a:t>The data structure has been implemented in Kotlin and evaluated against state-of-the-art techinques with promising results.</a:t>
            </a:r>
          </a:p>
          <a:p>
            <a:pPr lvl="0"/>
            <a:r>
              <a:rPr/>
              <a:t>The paper is curently in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publications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Paper submitted to </a:t>
            </a:r>
            <a:r>
              <a:rPr>
                <a:hlinkClick r:id="rId2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</a:t>
            </a:r>
            <a:r>
              <a:rPr>
                <a:hlinkClick r:id="rId2"/>
              </a:rPr>
              <a:t>Agritech</a:t>
            </a:r>
            <a:r>
              <a:rPr/>
              <a:t>, a data platform fostering collaboration and integration across research projects has been implemented.</a:t>
            </a:r>
          </a:p>
          <a:p>
            <a:pPr lvl="0"/>
            <a:r>
              <a:rPr/>
              <a:t>In defining integration policies and standards, several data requirements were identified:</a:t>
            </a:r>
          </a:p>
          <a:p>
            <a:pPr lvl="1"/>
            <a:r>
              <a:rPr/>
              <a:t>Heterogeneous data: covering both structured and unstructured formats, including images.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many datasets display time-series characteristics.</a:t>
            </a:r>
          </a:p>
          <a:p>
            <a:pPr lvl="1"/>
            <a:r>
              <a:rPr/>
              <a:t>Spatial aspects: data are often geo-referenced.</a:t>
            </a:r>
          </a:p>
        </p:txBody>
      </p:sp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193800"/>
            <a:ext cx="4965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Currently working on its evolution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 Can we abstract from application-level solutions to domain-level solutions?</a:t>
            </a:r>
          </a:p>
          <a:p>
            <a:pPr lvl="0" indent="0" marL="0">
              <a:buNone/>
            </a:pPr>
            <a:r>
              <a:rPr/>
              <a:t>Takeaway from previous phase : a Digital Twin (DT) can be represented through data pipelines that collect, process, and transform data into insights.</a:t>
            </a:r>
          </a:p>
          <a:p>
            <a:pPr lvl="0" indent="0" marL="0">
              <a:buNone/>
            </a:pPr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2025-10-01T13:58:45Z</dcterms:created>
  <dcterms:modified xsi:type="dcterms:W3CDTF">2025-10-01T13:58:45Z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