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8.png" /><Relationship Id="rId2" Type="http://schemas.openxmlformats.org/officeDocument/2006/relationships/image" Target="../media/image27.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a:p>
            <a:pPr lvl="0" indent="0" marL="0">
              <a:spcBef>
                <a:spcPts val="3000"/>
              </a:spcBef>
              <a:buNone/>
            </a:pPr>
            <a:r>
              <a:rPr b="1"/>
              <a:t>A Survey on Spatio-temporal Data Analytics Systems (ACM Surveys, 2022)</a:t>
            </a:r>
          </a:p>
          <a:p>
            <a:pPr lvl="0"/>
            <a:r>
              <a:rPr/>
              <a:t>Categorizes spatio-temporal dmbs in groups:</a:t>
            </a:r>
          </a:p>
          <a:p>
            <a:pPr lvl="1"/>
            <a:r>
              <a:rPr/>
              <a:t>Spatio-temporal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spatio-temporal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spatio-temporal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2024-10-15T12:26:03Z</dcterms:created>
  <dcterms:modified xsi:type="dcterms:W3CDTF">2024-10-15T12:26:03Z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