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svg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9.sv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: Can we move from application-level DT platforms to domain-level platforms?</a:t>
            </a:r>
          </a:p>
          <a:p>
            <a:pPr lvl="0" indent="0" marL="0">
              <a:buNone/>
            </a:pPr>
            <a:r>
              <a:rPr/>
              <a:t>Takeaway: a DT can be represented as a data pipeline that collects, processes, and exploits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an issue emerged: pipelines of different DTs entail different data models &amp; storage systems, yet they share some of the same recurrent requirements….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Even our Data Platform Design methodology repeatedly suggested multi-store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2025-10-02T13:41:39Z</dcterms:created>
  <dcterms:modified xsi:type="dcterms:W3CDTF">2025-10-02T13:41:39Z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