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a:t>
            </a:r>
          </a:p>
          <a:p>
            <a:pPr lvl="0"/>
            <a:r>
              <a:rPr/>
              <a:t>Based on hypertables</a:t>
            </a:r>
          </a:p>
          <a:p>
            <a:pPr lvl="1"/>
            <a:r>
              <a:rPr/>
              <a:t>Logical table</a:t>
            </a:r>
          </a:p>
          <a:p>
            <a:pPr lvl="1"/>
            <a:r>
              <a:rPr/>
              <a:t>Organizes the data in chunks (of a predefined time range) based on some column of the table</a:t>
            </a:r>
          </a:p>
          <a:p>
            <a:pPr lvl="0" indent="0" marL="0">
              <a:spcBef>
                <a:spcPts val="3000"/>
              </a:spcBef>
              <a:buNone/>
            </a:pPr>
            <a:r>
              <a:rPr b="1"/>
              <a:t>Query language</a:t>
            </a:r>
          </a:p>
          <a:p>
            <a:pPr lvl="0" indent="0" marL="0">
              <a:buNone/>
            </a:pPr>
            <a:r>
              <a:rPr/>
              <a:t>Uses standard SQL with a few more operators:</a:t>
            </a:r>
          </a:p>
          <a:p>
            <a:pPr lvl="0"/>
            <a:r>
              <a:rPr/>
              <a:t>time_bucket(‘1 hour’, column_name): same as date_trunc in postgres</a:t>
            </a:r>
          </a:p>
          <a:p>
            <a:pPr lvl="0" indent="0" marL="0">
              <a:spcBef>
                <a:spcPts val="3000"/>
              </a:spcBef>
              <a:buNone/>
            </a:pPr>
            <a:r>
              <a:rPr b="1"/>
              <a:t>Further functionalities</a:t>
            </a:r>
          </a:p>
          <a:p>
            <a:pPr lvl="0"/>
            <a:r>
              <a:rPr/>
              <a:t>Hybrid row-column oriented data model + segmentby, orderby Timescale Hybrid model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2024-11-21T14:40:40Z</dcterms:created>
  <dcterms:modified xsi:type="dcterms:W3CDTF">2024-11-21T14:40:40Z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