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Aligner</a:t>
            </a:r>
          </a:p>
          <a:p>
            <a:pPr lvl="0"/>
            <a:r>
              <a:rPr/>
              <a:t>Two components: LLM for text encoding and GNN for structure encoding. They iteratively interact with each other. According to how they interact:</a:t>
            </a:r>
          </a:p>
          <a:p>
            <a:pPr lvl="1"/>
            <a:r>
              <a:rPr/>
              <a:t> LLM-GNN Prediction Alignment : Iteratively train LLM with graph text data, train GNN with graph structure data. LLM generates labels for nodes from the text perspective and serve them as pseudo-labels for GNN training; GNN generates labels for nodes from the structure perspective and serve them as pseudo-labels for LLM training.</a:t>
            </a:r>
          </a:p>
          <a:p>
            <a:pPr lvl="1"/>
            <a:r>
              <a:rPr/>
              <a:t> LLM-GNN Latent Space Alignment : connecting text encoding (LLM) and structure encoding (GNN) with cross-modality contrastive learning. The integration between the two models happens in the latent space, similar text encoding and structure encoding will be close in the latent space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Heterogeneous semantic relations: the semantic relationships between data units can be multiplex. Different relations have different distributions and a single semantic alignment will fail to capture the comprehensively. Risks of flatting the semantics of data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align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81200"/>
            <a:ext cx="4038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Aligner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Moro Takeouts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RAG only if the question lies beyond the typical training data, if the knowledge we’re asking is not embedded in parameters, otherwise performances might get worse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Text-Paired graphs - LLM as Aligner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Large Language Models on Graphs: A Comprehensive Survey - TKDE,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LLM as the main model architecture to capture both the text information and graph structure information, depending on how structure information in graphs is injected:</a:t>
            </a:r>
          </a:p>
          <a:p>
            <a:pPr lvl="0"/>
            <a:r>
              <a:rPr/>
              <a:t> LLM as Encoder : 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 Graph as Code Sequence : GraphsASequence are rule-or GNN-based. Another way is to obtain a structure-aware sequence that can capture structures (e.g., graph XML or JSON) and utilize code LLMs.</a:t>
            </a:r>
          </a:p>
          <a:p>
            <a:pPr lvl="1"/>
            <a:r>
              <a:rPr/>
              <a:t> More powerful Graph-Empowered LLms</a:t>
            </a:r>
          </a:p>
        </p:txBody>
      </p:sp>
      <p:pic>
        <p:nvPicPr>
          <p:cNvPr descr="https://github.com/ManuelePasini/slides-markdown/blob/master/slides/images/graphllm/graphpredicto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60600"/>
            <a:ext cx="40386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Encoder</a:t>
            </a:r>
          </a:p>
          <a:p>
            <a:pPr lvl="0"/>
            <a:r>
              <a:rPr/>
              <a:t>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 Optimization : of the GNN output</a:t>
            </a:r>
          </a:p>
          <a:p>
            <a:pPr lvl="1"/>
            <a:r>
              <a:rPr/>
              <a:t> Data Augmentation: LLMs generate additional text data for theLLM-GNNcascaded architecture.</a:t>
            </a:r>
          </a:p>
          <a:p>
            <a:pPr lvl="1"/>
            <a:r>
              <a:rPr/>
              <a:t> Knowledge Distillation : Train a GNN+LLM, but using it is costly because of GNN. So we train a “teacher” GNN+LLM model and save embeddings/output, and then a student LLM model leverage those in order to avoid inference costs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LLM is just used for encoding, but not to generate anything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encod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095500"/>
            <a:ext cx="40386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2025-10-02T07:10:12Z</dcterms:created>
  <dcterms:modified xsi:type="dcterms:W3CDTF">2025-10-02T07:10:12Z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