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8.sv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.png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question 1.</a:t>
            </a:r>
            <a:r>
              <a:rPr/>
              <a:t> Can we abstract from application-level solutions to domain-level solutions?</a:t>
            </a:r>
          </a:p>
          <a:p>
            <a:pPr lvl="0" indent="0" marL="0">
              <a:buNone/>
            </a:pPr>
            <a:r>
              <a:rPr/>
              <a:t>Takeaway from previous phase : a Digital Twin (DT) can be represented through data pipelines that collect, process, and transform data into insights.</a:t>
            </a:r>
          </a:p>
          <a:p>
            <a:pPr lvl="0"/>
            <a:r>
              <a:rPr b="1"/>
              <a:t>Research question 2.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something was missing..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Highly interconnected entities (e.g., a fruit tree and the IoT network describing it) naturally suggest the use of graph DBMSs for efficient storage and querying…</a:t>
            </a:r>
          </a:p>
          <a:p>
            <a:pPr lvl="1"/>
            <a:r>
              <a:rPr/>
              <a:t>… yet, they cannot cope with the volume of such data</a:t>
            </a:r>
          </a:p>
          <a:p>
            <a:pPr lvl="0"/>
            <a:r>
              <a:rPr/>
              <a:t>Time-Series DBMSs efficiently handle large volumes of temporal data…</a:t>
            </a:r>
          </a:p>
          <a:p>
            <a:pPr lvl="1"/>
            <a:r>
              <a:rPr/>
              <a:t>… but fall short in capturing the complex dynamics of relationships among entities.</a:t>
            </a:r>
          </a:p>
          <a:p>
            <a:pPr lvl="0"/>
            <a:r>
              <a:rPr/>
              <a:t>Even the previous Data Platform Design often suggested multiple storage technologies, tailored to the needs of different DTs…</a:t>
            </a:r>
          </a:p>
          <a:p>
            <a:pPr lvl="0"/>
            <a:r>
              <a:rPr/>
              <a:t>Yet, no multi-store solution has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DBMS with a novel, hybrid data structure.</a:t>
            </a:r>
          </a:p>
        </p:txBody>
      </p:sp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papers.</a:t>
            </a:r>
          </a:p>
          <a:p>
            <a:pPr lvl="0"/>
            <a:r>
              <a:rPr/>
              <a:t>… However, some standard models are emerging</a:t>
            </a:r>
          </a:p>
          <a:p>
            <a:pPr lvl="0"/>
            <a:r>
              <a:rPr/>
              <a:t>e.g.: Fei Tao, Univ. of Beijing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in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Agritech - Spoke 3, a data platform fostering integration across research projects has been implemented.</a:t>
            </a:r>
          </a:p>
          <a:p>
            <a:pPr lvl="0"/>
            <a:r>
              <a:rPr/>
              <a:t>In defining integration policies and standards, several data requirements were identified:</a:t>
            </a:r>
          </a:p>
          <a:p>
            <a:pPr lvl="1"/>
            <a:r>
              <a:rPr/>
              <a:t>Heterogeneous data: covering both structured and unstructured formats, including images.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many datasets display time-series characteristics.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allows data integration and sharing between stakeholders through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Currently working on its evolution</a:t>
            </a:r>
            <a:r>
              <a:rPr/>
              <a:t>: supporting and sharing data processes (e.g., donwload ESA images) and fruition applications.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2025-10-02T07:10:17Z</dcterms:created>
  <dcterms:modified xsi:type="dcterms:W3CDTF">2025-10-02T07:10:17Z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