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40" Type="http://schemas.openxmlformats.org/officeDocument/2006/relationships/viewProps" Target="viewProps.xml" /><Relationship Id="rId39" Type="http://schemas.openxmlformats.org/officeDocument/2006/relationships/presProps" Target="presProps.xml" /><Relationship Id="rId1" Type="http://schemas.openxmlformats.org/officeDocument/2006/relationships/slideMaster" Target="slideMasters/slideMaster1.xml" /><Relationship Id="rId42" Type="http://schemas.openxmlformats.org/officeDocument/2006/relationships/tableStyles" Target="tableStyles.xml" /><Relationship Id="rId4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Random considerations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 considerations (constantly updated)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Se la property è una e ha un array di valori, come la storicizzo? e.g. status del robot, la mia chiave è timestamp,device,property…</a:t>
                </a:r>
              </a:p>
              <a:p>
                <a:pPr lvl="0" indent="0" marL="0">
                  <a:buNone/>
                </a:pPr>
                <a:r>
                  <a:rPr/>
                  <a:t>Il protocollo per estrarre i measurement di un device, vale anche per i suoi subdevice?</a:t>
                </a:r>
              </a:p>
              <a:p>
                <a:pPr lvl="0" indent="0" marL="0">
                  <a:buNone/>
                </a:pPr>
                <a:r>
                  <a:rPr/>
                  <a:t>CREATE EXTENSION IF NOT EXISTS age; CREATE EXTENSION IF NOT EXISTS postgis; LOAD ‘age’;</a:t>
                </a:r>
              </a:p>
              <a:p>
                <a:pPr lvl="0" indent="0" marL="0">
                  <a:buNone/>
                </a:pPr>
                <a:r>
                  <a:rPr/>
                  <a:t>SET search_path = ag_catalog, “$user”, public;</a:t>
                </a:r>
              </a:p>
              <a:p>
                <a:pPr lvl="0" indent="0" marL="0">
                  <a:buNone/>
                </a:pPr>
                <a:r>
                  <a:rPr/>
                  <a:t>SELECT postgis_full_version();</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r>
                            <m:rPr>
                              <m:sty m:val="p"/>
                            </m:rPr>
                            <m:t>:</m:t>
                          </m:r>
                          <m:r>
                            <m:t>t</m:t>
                          </m:r>
                          <m:r>
                            <m:t>e</m:t>
                          </m:r>
                          <m:r>
                            <m:t>s</m:t>
                          </m:r>
                          <m:sSub>
                            <m:e>
                              <m:r>
                                <m:t>t</m:t>
                              </m:r>
                            </m:e>
                            <m:sub>
                              <m:r>
                                <m:t>n</m:t>
                              </m:r>
                            </m:sub>
                          </m:sSub>
                          <m:r>
                            <m:t>o</m:t>
                          </m:r>
                          <m:r>
                            <m:t>d</m:t>
                          </m:r>
                          <m:r>
                            <m:t>e</m:t>
                          </m:r>
                        </m:e>
                      </m:d>
                      <m:r>
                        <m:t>D</m:t>
                      </m:r>
                      <m:r>
                        <m:t>E</m:t>
                      </m:r>
                      <m:r>
                        <m:t>L</m:t>
                      </m:r>
                      <m:r>
                        <m:t>E</m:t>
                      </m:r>
                      <m:r>
                        <m:t>T</m:t>
                      </m:r>
                      <m:r>
                        <m:t>E</m:t>
                      </m:r>
                      <m:r>
                        <m:t>v</m:t>
                      </m:r>
                    </m:oMath>
                  </m:oMathPara>
                </a14:m>
              </a:p>
              <a:p>
                <a:pPr lvl="0" indent="0" marL="0">
                  <a:buNone/>
                </a:pPr>
                <a:r>
                  <a:rPr/>
                  <a:t>) as (v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e>
                      </m:d>
                      <m:r>
                        <m:t>D</m:t>
                      </m:r>
                      <m:r>
                        <m:t>E</m:t>
                      </m:r>
                      <m:r>
                        <m:t>T</m:t>
                      </m:r>
                      <m:r>
                        <m:t>A</m:t>
                      </m:r>
                      <m:r>
                        <m:t>C</m:t>
                      </m:r>
                      <m:r>
                        <m:t>H</m:t>
                      </m:r>
                      <m:r>
                        <m:t>D</m:t>
                      </m:r>
                      <m:r>
                        <m:t>E</m:t>
                      </m:r>
                      <m:r>
                        <m:t>L</m:t>
                      </m:r>
                      <m:r>
                        <m:t>E</m:t>
                      </m:r>
                      <m:r>
                        <m:t>T</m:t>
                      </m:r>
                      <m:r>
                        <m:t>E</m:t>
                      </m:r>
                      <m:r>
                        <m:t>v</m:t>
                      </m:r>
                    </m:oMath>
                  </m:oMathPara>
                </a14:m>
              </a:p>
              <a:p>
                <a:pPr lvl="0" indent="0" marL="0">
                  <a:buNone/>
                </a:pPr>
                <a:r>
                  <a:rPr/>
                  <a:t>) as (v agtype);</a:t>
                </a:r>
              </a:p>
              <a:p>
                <a:pPr lvl="0" indent="0" marL="0">
                  <a:buNone/>
                </a:pPr>
                <a:r>
                  <a:rPr/>
                  <a:t>SELECT * FROM ag_catalog.drop_graph(‘watering_adf_graph’, cascade := true);</a:t>
                </a:r>
              </a:p>
              <a:p>
                <a:pPr lvl="0" indent="0" marL="0">
                  <a:buNone/>
                </a:pPr>
                <a:r>
                  <a:rPr/>
                  <a:t>CREATE TABLE Measurements( timestamp timestamp NOT NULL, device_id text NOT NULL, controlledProperty text NOT NULL, location geometry, value float NOT NULL )</a:t>
                </a:r>
              </a:p>
              <a:p>
                <a:pPr lvl="0" indent="0" marL="0">
                  <a:buNone/>
                </a:pPr>
                <a:r>
                  <a:rPr/>
                  <a:t>SELECT create_hypertable(‘Measurements’, ‘timestamp’); SELECT * from measurements INSERT INTO ag_catalog.measurements VALUES (to_timestamp(1717541105.0), ‘urn:ngsi-ld:Device:unibo:f7b82d1d75e79188f5efc73c7a6d34f6’, ‘wind_gust_max’, ST_GeomFromGeoJSON(‘{“type”: “Point”, “coordinates”: [11.798998, 44.235024]}’), 0)</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e>
                      </m:d>
                      <m:r>
                        <m:t>W</m:t>
                      </m:r>
                      <m:r>
                        <m:t>H</m:t>
                      </m:r>
                      <m:r>
                        <m:t>E</m:t>
                      </m:r>
                      <m:r>
                        <m:t>R</m:t>
                      </m:r>
                      <m:r>
                        <m:t>E</m:t>
                      </m:r>
                      <m:r>
                        <m:t>n</m:t>
                      </m:r>
                      <m:r>
                        <m:rPr>
                          <m:sty m:val="p"/>
                        </m:rPr>
                        <m:t>.</m:t>
                      </m:r>
                      <m:r>
                        <m:t>i</m:t>
                      </m:r>
                      <m:r>
                        <m:t>d</m:t>
                      </m:r>
                      <m:r>
                        <m:rPr>
                          <m:sty m:val="p"/>
                        </m:rPr>
                        <m:t>=</m:t>
                      </m:r>
                      <m:r>
                        <m:rPr>
                          <m:sty m:val="p"/>
                        </m:rPr>
                        <m:t>′</m:t>
                      </m:r>
                      <m:r>
                        <m:t>u</m:t>
                      </m:r>
                      <m:r>
                        <m:t>r</m:t>
                      </m:r>
                      <m:r>
                        <m:t>n</m:t>
                      </m:r>
                      <m:r>
                        <m:rPr>
                          <m:sty m:val="p"/>
                        </m:rPr>
                        <m:t>:</m:t>
                      </m:r>
                      <m:r>
                        <m:t>n</m:t>
                      </m:r>
                      <m:r>
                        <m:t>g</m:t>
                      </m:r>
                      <m:r>
                        <m:t>s</m:t>
                      </m:r>
                      <m:r>
                        <m:t>i</m:t>
                      </m:r>
                      <m:r>
                        <m:rPr>
                          <m:sty m:val="p"/>
                        </m:rPr>
                        <m:t>−</m:t>
                      </m:r>
                      <m:r>
                        <m:t>l</m:t>
                      </m:r>
                      <m:r>
                        <m:t>d</m:t>
                      </m:r>
                      <m:r>
                        <m:rPr>
                          <m:sty m:val="p"/>
                        </m:rPr>
                        <m:t>:</m:t>
                      </m:r>
                      <m:r>
                        <m:t>D</m:t>
                      </m:r>
                      <m:r>
                        <m:t>e</m:t>
                      </m:r>
                      <m:r>
                        <m:t>v</m:t>
                      </m:r>
                      <m:r>
                        <m:t>i</m:t>
                      </m:r>
                      <m:r>
                        <m:t>c</m:t>
                      </m:r>
                      <m:r>
                        <m:t>e</m:t>
                      </m:r>
                      <m:r>
                        <m:rPr>
                          <m:sty m:val="p"/>
                        </m:rPr>
                        <m:t>:</m:t>
                      </m:r>
                      <m:r>
                        <m:t>u</m:t>
                      </m:r>
                      <m:r>
                        <m:t>n</m:t>
                      </m:r>
                      <m:r>
                        <m:t>i</m:t>
                      </m:r>
                      <m:r>
                        <m:t>b</m:t>
                      </m:r>
                      <m:r>
                        <m:t>o</m:t>
                      </m:r>
                      <m:r>
                        <m:rPr>
                          <m:sty m:val="p"/>
                        </m:rPr>
                        <m:t>:</m:t>
                      </m:r>
                      <m:r>
                        <m:t>a</m:t>
                      </m:r>
                      <m:r>
                        <m:t>c</m:t>
                      </m:r>
                      <m:r>
                        <m:t>e</m:t>
                      </m:r>
                      <m:r>
                        <m:t>4</m:t>
                      </m:r>
                      <m:r>
                        <m:t>b</m:t>
                      </m:r>
                      <m:r>
                        <m:t>1</m:t>
                      </m:r>
                      <m:r>
                        <m:t>a</m:t>
                      </m:r>
                      <m:r>
                        <m:t>d</m:t>
                      </m:r>
                      <m:r>
                        <m:t>b</m:t>
                      </m:r>
                      <m:r>
                        <m:t>69</m:t>
                      </m:r>
                      <m:r>
                        <m:t>d</m:t>
                      </m:r>
                      <m:r>
                        <m:t>a</m:t>
                      </m:r>
                      <m:r>
                        <m:t>4</m:t>
                      </m:r>
                      <m:r>
                        <m:t>c</m:t>
                      </m:r>
                      <m:r>
                        <m:t>71</m:t>
                      </m:r>
                      <m:r>
                        <m:t>c</m:t>
                      </m:r>
                      <m:r>
                        <m:t>3</m:t>
                      </m:r>
                      <m:r>
                        <m:t>e</m:t>
                      </m:r>
                      <m:r>
                        <m:t>02</m:t>
                      </m:r>
                      <m:r>
                        <m:t>e</m:t>
                      </m:r>
                      <m:r>
                        <m:t>6509</m:t>
                      </m:r>
                      <m:r>
                        <m:t>e</m:t>
                      </m:r>
                      <m:r>
                        <m:t>859</m:t>
                      </m:r>
                      <m:r>
                        <m:t>e</m:t>
                      </m:r>
                      <m:r>
                        <m:rPr>
                          <m:sty m:val="p"/>
                        </m:rPr>
                        <m:t>′</m:t>
                      </m:r>
                      <m:r>
                        <m:t>D</m:t>
                      </m:r>
                      <m:r>
                        <m:t>E</m:t>
                      </m:r>
                      <m:r>
                        <m:t>T</m:t>
                      </m:r>
                      <m:r>
                        <m:t>A</m:t>
                      </m:r>
                      <m:r>
                        <m:t>C</m:t>
                      </m:r>
                      <m:r>
                        <m:t>H</m:t>
                      </m:r>
                      <m:r>
                        <m:t>D</m:t>
                      </m:r>
                      <m:r>
                        <m:t>E</m:t>
                      </m:r>
                      <m:r>
                        <m:t>L</m:t>
                      </m:r>
                      <m:r>
                        <m:t>E</m:t>
                      </m:r>
                      <m:r>
                        <m:t>T</m:t>
                      </m:r>
                      <m:r>
                        <m:t>E</m:t>
                      </m:r>
                      <m:r>
                        <m:t>n</m:t>
                      </m:r>
                    </m:oMath>
                  </m:oMathPara>
                </a14:m>
              </a:p>
              <a:p>
                <a:pPr lvl="0" indent="0" marL="0">
                  <a:buNone/>
                </a:pPr>
                <a:r>
                  <a:rPr/>
                  <a:t>) AS (n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r>
                            <m:rPr>
                              <m:sty m:val="p"/>
                            </m:rPr>
                            <m:t>:</m:t>
                          </m:r>
                          <m:r>
                            <m:t>D</m:t>
                          </m:r>
                          <m:r>
                            <m:t>e</m:t>
                          </m:r>
                          <m:r>
                            <m:t>v</m:t>
                          </m:r>
                          <m:r>
                            <m:t>i</m:t>
                          </m:r>
                          <m:r>
                            <m:t>c</m:t>
                          </m:r>
                          <m:r>
                            <m:t>e</m:t>
                          </m:r>
                        </m:e>
                      </m:d>
                      <m:r>
                        <m:t>R</m:t>
                      </m:r>
                      <m:r>
                        <m:t>E</m:t>
                      </m:r>
                      <m:r>
                        <m:t>T</m:t>
                      </m:r>
                      <m:r>
                        <m:t>U</m:t>
                      </m:r>
                      <m:r>
                        <m:t>R</m:t>
                      </m:r>
                      <m:r>
                        <m:t>N</m:t>
                      </m:r>
                      <m:r>
                        <m:t>n</m:t>
                      </m:r>
                      <m:r>
                        <m:rPr>
                          <m:sty m:val="p"/>
                        </m:rPr>
                        <m:t>.</m:t>
                      </m:r>
                      <m:r>
                        <m:t>l</m:t>
                      </m:r>
                      <m:r>
                        <m:t>o</m:t>
                      </m:r>
                      <m:r>
                        <m:t>c</m:t>
                      </m:r>
                      <m:r>
                        <m:t>a</m:t>
                      </m:r>
                      <m:r>
                        <m:t>t</m:t>
                      </m:r>
                      <m:r>
                        <m:t>i</m:t>
                      </m:r>
                      <m:r>
                        <m:t>o</m:t>
                      </m:r>
                      <m:r>
                        <m:t>n</m:t>
                      </m:r>
                      <m:r>
                        <m:rPr>
                          <m:sty m:val="p"/>
                        </m:rPr>
                        <m:t>.</m:t>
                      </m:r>
                      <m:r>
                        <m:t>c</m:t>
                      </m:r>
                      <m:r>
                        <m:t>o</m:t>
                      </m:r>
                      <m:r>
                        <m:t>o</m:t>
                      </m:r>
                      <m:r>
                        <m:t>r</m:t>
                      </m:r>
                      <m:r>
                        <m:t>d</m:t>
                      </m:r>
                      <m:r>
                        <m:t>i</m:t>
                      </m:r>
                      <m:r>
                        <m:t>n</m:t>
                      </m:r>
                      <m:r>
                        <m:t>a</m:t>
                      </m:r>
                      <m:r>
                        <m:t>t</m:t>
                      </m:r>
                      <m:r>
                        <m:t>e</m:t>
                      </m:r>
                      <m:r>
                        <m:t>s</m:t>
                      </m:r>
                      <m:d>
                        <m:dPr>
                          <m:begChr m:val="["/>
                          <m:endChr m:val="]"/>
                          <m:sepChr m:val=""/>
                          <m:grow/>
                        </m:dPr>
                        <m:e>
                          <m:r>
                            <m:t>0</m:t>
                          </m:r>
                        </m:e>
                      </m:d>
                    </m:oMath>
                  </m:oMathPara>
                </a14:m>
              </a:p>
              <a:p>
                <a:pPr lvl="0" indent="0" marL="0">
                  <a:buNone/>
                </a:pPr>
                <a:r>
                  <a:rPr/>
                  <a:t>) AS (n agtype);</a:t>
                </a:r>
              </a:p>
              <a:p>
                <a:pPr lvl="0" indent="0" marL="0">
                  <a:buNone/>
                </a:pPr>
                <a:r>
                  <a:rPr/>
                  <a:t>create table spatial_measurements ( timestamp timestamp DEFAULT CURRENT_TIMESTAMP, device_id text, controlled_property text, location geometry, value float );</a:t>
                </a:r>
              </a:p>
              <a:p>
                <a:pPr lvl="0" indent="0" marL="0">
                  <a:buNone/>
                </a:pPr>
                <a:r>
                  <a:rPr/>
                  <a:t>CREATE INDEX geom_index ON spatial_measurements USING GIST (location);</a:t>
                </a:r>
              </a:p>
              <a:p>
                <a:pPr lvl="0" indent="0" marL="0">
                  <a:buNone/>
                </a:pPr>
                <a:r>
                  <a:rPr/>
                  <a:t>SELECT * FROM cypher(‘watering_adf_graph’,</a:t>
                </a:r>
              </a:p>
              <a:p>
                <a:pPr lvl="0" indent="0" marL="0">
                  <a:buNone/>
                </a:pPr>
                <a:r>
                  <a:rPr/>
                  <a:t>$$
                MATCH (n:Device {id: 'urn:ngsi-ld:Device:unibo:a316ef4f55a925842cca39af7280f4d8'})
                SET n.location = st_geomfromgeojson('{"type": "Point", "coordinates": [11.45345, 44.235024]}')
                RETURN n
                $$</a:t>
                </a:r>
              </a:p>
              <a:p>
                <a:pPr lvl="0" indent="0" marL="0">
                  <a:buNone/>
                </a:pPr>
                <a:r>
                  <a:rPr/>
                  <a:t>) AS (ne agtype);</a:t>
                </a:r>
              </a:p>
              <a:p>
                <a:pPr lvl="0" indent="0" marL="0">
                  <a:buNone/>
                </a:pPr>
                <a:r>
                  <a:rPr/>
                  <a:t>SELECT * FROM cypher(‘watering_adf_graph’,</a:t>
                </a:r>
              </a:p>
              <a:p>
                <a:pPr lvl="0" indent="0" marL="0">
                  <a:buNone/>
                </a:pPr>
                <a:r>
                  <a:rPr/>
                  <a:t>$$
                CREATE (n:Device {id: 'urn:ngsi-ld:Device:unibo:a316ef4f55a925842cca39af7280f4d8',
                type: 'Device',
                belongsTo: 'urn:ngsi-ld:AgriParcel:unibo:647c399b2188ff484f7416389f94885c',
                controlledProperty: ['dripper'],
                dateCreated: '2024-10-17T07:00:02',
                dateObserved: '2024-10-15T12:45:09',
                deviceCategory: ['sensor'],
                domain: 'unibo',
                location: st_geomfromtext('{"type": "Point", "coordinates": [11.798998, 44.235024]}'),
                name: 'Dripper Fondo Errano 2024 T0 T0',
                namespace: 'unibo.watering.',
                unixtimestampCreated: 1729141203,
                unixtimestampModified: 1728989109,
                value: [0]})
                RETURN n
                $$</a:t>
                </a:r>
              </a:p>
              <a:p>
                <a:pPr lvl="0" indent="0" marL="0">
                  <a:buNone/>
                </a:pPr>
                <a:r>
                  <a:rPr/>
                  <a:t>) AS (ne agtype);</a:t>
                </a:r>
              </a:p>
              <a:p>
                <a:pPr lvl="0" indent="0" marL="0">
                  <a:buNone/>
                </a:pPr>
                <a:r>
                  <a:rPr/>
                  <a:t>INSERT INTO ag_catalog.measurements VALUES (to_timestamp(1728989109.0), ‘urn:ngsi-ld:Device:unibo:a316ef4f55a925842cca39af7280f4d8’, ‘dripper’, st_geomfromtext(‘POINT(11.798998 44.235024)’), 0)</a:t>
                </a:r>
              </a:p>
              <a:p>
                <a:pPr lvl="0" indent="0" marL="0">
                  <a:buNone/>
                </a:pPr>
                <a:r>
                  <a:rPr/>
                  <a:t>SELECT * FROM cypher(‘watering_adf_graph’,</a:t>
                </a:r>
              </a:p>
              <a:p>
                <a:pPr lvl="0" indent="0" marL="0">
                  <a:buNone/>
                </a:pPr>
                <a:r>
                  <a:rPr/>
                  <a:t>$$  
MATCH (n:Device {id: 'urn:ngsi-ld:Device:unibo:a316ef4f55a925842cca39af7280f4d8'})
SET n.id = 'urn:ngsi-ld:Device:unibo:a316ef4f55a925842cca39af7280f4d8',
n.type = 'Device', n.belongsTo = 'urn:ngsi-ld:AgriParcel:unibo:647c399b2188ff484f7416389f94885c',
n.controlledProperty = ['dripper'],
n.dateCreated = '2024-10-17T07:00:02',
n.dateObserved = '2024-10-15T12:45:09',
n.deviceCategory = ['sensor'],
n.domain = 'unibo',
n.location = st_geomfromgeojson('{"type": "Point", "coordinates": [11.798998, 44.235024]}')::geometry, n.name = 'Dripper Fondo Errano 2024 T0 T0', n.namespace = 'unibo.watering.', n.unixtimestampCreated = 1729141203, n.unixtimestampModified = 1728989109, n.value = [0]                 RETURN n                 $$</a:t>
                </a:r>
              </a:p>
              <a:p>
                <a:pPr lvl="0" indent="0" marL="0">
                  <a:buNone/>
                </a:pPr>
                <a:r>
                  <a:rPr/>
                  <a:t>) AS (n agtype);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2024-11-15T10:46:04Z</dcterms:created>
  <dcterms:modified xsi:type="dcterms:W3CDTF">2024-11-15T10:46:04Z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