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7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emerged…: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DT data involve highly interconnected entitie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2025-10-02T10:24:31Z</dcterms:created>
  <dcterms:modified xsi:type="dcterms:W3CDTF">2025-10-02T10:24:31Z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