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the fruit tree we want to represent and the IoT network describing it) point to graph database management systems (DBMSs) for an efficient storing and querying…</a:t>
            </a:r>
          </a:p>
          <a:p>
            <a:pPr lvl="1"/>
            <a:r>
              <a:rPr/>
              <a:t>… but what about the volume of such data?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they struggle in modeling the complex relationships dynamics between the entities.</a:t>
            </a:r>
          </a:p>
          <a:p>
            <a:pPr lvl="0"/>
            <a:r>
              <a:rPr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Workload definition (queries)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Scientific Article submitted to Computer and Electronics in Agriculture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– Spoke 3, the focus is on developing a Data Platform to foster collaboration and integration across research projects.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0" indent="0" marL="0">
              <a:buNone/>
            </a:pPr>
            <a:r>
              <a:rPr/>
              <a:t>Heterogeneous data: covering both structured and unstructured formats, including images.</a:t>
            </a:r>
          </a:p>
          <a:p>
            <a:pPr lvl="0" indent="0" marL="0">
              <a:buNone/>
            </a:pPr>
            <a:r>
              <a:rPr/>
              <a:t>Interconnected data: capturing physical entities together with the IoT networks describing them.</a:t>
            </a:r>
          </a:p>
          <a:p>
            <a:pPr lvl="0" indent="0" marL="0">
              <a:buNone/>
            </a:pPr>
            <a:r>
              <a:rPr/>
              <a:t>Temporal aspects: many datasets display time-series characteristics.</a:t>
            </a:r>
          </a:p>
          <a:p>
            <a:pPr lvl="0" indent="0" marL="0">
              <a:buNone/>
            </a:pPr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Takeaway from previous phase</a:t>
            </a:r>
            <a:r>
              <a:rPr/>
              <a:t>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Open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 b="1"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2025-10-01T08:00:00Z</dcterms:created>
  <dcterms:modified xsi:type="dcterms:W3CDTF">2025-10-01T08:00:00Z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