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- **Manuele Pasini**
- [Business Intelligence Group](https://big.csr.unibo.it/) (B.I.G.)
- Supervisor: Prof. 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  <a:p>
            <a:pPr lvl="0"/>
            <a:r>
              <a:rPr/>
              <a:t>As of today, they result as standalone applications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Given a DTP, how do we efficiently deploy digital twin applications on top of it?</a:t>
            </a:r>
          </a:p>
          <a:p>
            <a:pPr lvl="0"/>
            <a:r>
              <a:rPr/>
              <a:t>An digital twin application can be as the set of sequential data processes that enable a digital twin.</a:t>
            </a:r>
          </a:p>
          <a:p>
            <a:pPr lvl="0"/>
            <a:r>
              <a:rPr/>
              <a:t>Even within Cloud Service Providers and for expert designers, it is non trivial to determine the set of services enabling an a data pipeline.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for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agriculture digital twin is still a standalone application with a tailored data model.</a:t>
            </a:r>
          </a:p>
          <a:p>
            <a:pPr lvl="0"/>
            <a:r>
              <a:rPr/>
              <a:t>Integration with different agriculture application is still limited…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Digital Twin Platforms (DTP)?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“relational” data model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2025-10-03T14:49:05Z</dcterms:created>
  <dcterms:modified xsi:type="dcterms:W3CDTF">2025-10-03T14:49:05Z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