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1"/>
            <a:r>
              <a:rPr/>
              <a:t>Frequency (?)</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sharding and query optimization</a:t>
            </a:r>
          </a:p>
          <a:p>
            <a:pPr lvl="0"/>
            <a:r>
              <a:rPr/>
              <a:t>Spatial Query Optimization With Learning, VLD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2024-10-16T08:43:15Z</dcterms:created>
  <dcterms:modified xsi:type="dcterms:W3CDTF">2024-10-16T08:43:15Z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