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Override PartName="/docProps/app.xml" ContentType="application/vnd.openxmlformats-officedocument.extended-properties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/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204"/>
          <a:sy d="100" n="204"/>
        </p:scale>
        <p:origin x="488" y="11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3" Type="http://schemas.openxmlformats.org/officeDocument/2006/relationships/viewProps" Target="viewProps.xml" /><Relationship Id="rId2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5" Type="http://schemas.openxmlformats.org/officeDocument/2006/relationships/tableStyles" Target="tableStyles.xml" /><Relationship Id="rId4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>
            <a:normAutofit/>
          </a:bodyPr>
          <a:lstStyle>
            <a:lvl1pPr>
              <a:defRPr sz="2800"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  <a:latin typeface="Helvetica" panose="020B0604020202020204" pitchFamily="34" charset="0"/>
                <a:cs typeface="Helvetica" panose="020B0604020202020204" pitchFamily="34" charset="0"/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241EB5C9-1307-BA42-ABA2-0BC069CD8E7F}" type="datetimeFigureOut">
              <a:rPr lang="en-US" smtClean="0"/>
              <a:pPr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>
                <a:latin typeface="Helvetica" panose="020B0604020202020204" pitchFamily="34" charset="0"/>
                <a:cs typeface="Helvetica" panose="020B0604020202020204" pitchFamily="34" charset="0"/>
              </a:defRPr>
            </a:lvl1pPr>
          </a:lstStyle>
          <a:p>
            <a:fld id="{C5EF2332-01BF-834F-8236-50238282D533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>
            <a:normAutofit/>
          </a:bodyPr>
          <a:lstStyle>
            <a:lvl1pPr algn="l">
              <a:defRPr sz="2000" b="1" cap="all"/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>
            <a:normAutofit/>
          </a:bodyPr>
          <a:lstStyle>
            <a:lvl1pPr>
              <a:defRPr sz="16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100"/>
            </a:lvl2pPr>
            <a:lvl3pPr>
              <a:defRPr sz="1050"/>
            </a:lvl3pPr>
            <a:lvl4pPr>
              <a:defRPr sz="1000"/>
            </a:lvl4pPr>
            <a:lvl5pPr>
              <a:defRPr sz="100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>
            <a:normAutofit/>
          </a:bodyPr>
          <a:lstStyle>
            <a:lvl1pPr marL="0" indent="0">
              <a:buNone/>
              <a:defRPr sz="16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 dirty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>
            <a:normAutofit/>
          </a:bodyPr>
          <a:lstStyle>
            <a:lvl1pPr>
              <a:defRPr sz="1400"/>
            </a:lvl1pPr>
            <a:lvl2pPr>
              <a:defRPr sz="1200"/>
            </a:lvl2pPr>
            <a:lvl3pPr>
              <a:defRPr sz="1100"/>
            </a:lvl3pPr>
            <a:lvl4pPr>
              <a:defRPr sz="1050"/>
            </a:lvl4pPr>
            <a:lvl5pPr>
              <a:defRPr sz="105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theme/theme1.xml" Type="http://schemas.openxmlformats.org/officeDocument/2006/relationships/theme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2/25/2024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2000">
          <a:solidFill>
            <a:schemeClr val="tx1"/>
          </a:solidFill>
          <a:latin charset="0" panose="020B0604020202020204" pitchFamily="34" typeface="Helvetica"/>
          <a:ea typeface="+mj-ea"/>
          <a:cs charset="0" panose="020B0604020202020204" pitchFamily="34" typeface="Helvetica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16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2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100">
          <a:solidFill>
            <a:schemeClr val="tx1"/>
          </a:solidFill>
          <a:latin charset="0" panose="020B0604020202020204" pitchFamily="34" typeface="Helvetica"/>
          <a:ea typeface="+mn-ea"/>
          <a:cs charset="0" panose="020B0604020202020204" pitchFamily="34" typeface="Helvetica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4</TotalTime>
  <Words>46</Words>
  <Application>Microsoft Office PowerPoint</Application>
  <PresentationFormat>On-screen Show (16:9)</PresentationFormat>
  <Paragraphs>14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8" baseType="lpstr">
      <vt:lpstr>Arial</vt:lpstr>
      <vt:lpstr>Calibri</vt:lpstr>
      <vt:lpstr>Helvetica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/>
  <cp:keywords/>
  <dcterms:created xsi:type="dcterms:W3CDTF">2024-10-16T08:43:12Z</dcterms:created>
  <dcterms:modified xsi:type="dcterms:W3CDTF">2024-10-16T08:43:12Z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header-includes">
    <vt:lpwstr/>
  </property>
  <property fmtid="{D5CDD505-2E9C-101B-9397-08002B2CF9AE}" pid="4" name="include-after">
    <vt:lpwstr/>
  </property>
  <property fmtid="{D5CDD505-2E9C-101B-9397-08002B2CF9AE}" pid="5" name="include-before">
    <vt:lpwstr/>
  </property>
  <property fmtid="{D5CDD505-2E9C-101B-9397-08002B2CF9AE}" pid="6" name="labels">
    <vt:lpwstr/>
  </property>
  <property fmtid="{D5CDD505-2E9C-101B-9397-08002B2CF9AE}" pid="7" name="toc-title">
    <vt:lpwstr>Table of contents</vt:lpwstr>
  </property>
</Properties>
</file>