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Manuele Pasini</a:t>
            </a:r>
          </a:p>
          <a:p>
            <a:pPr lvl="1"/>
            <a:r>
              <a:rPr>
                <a:hlinkClick r:id="rId2"/>
              </a:rPr>
              <a:t>Business Intelligence Group</a:t>
            </a:r>
            <a:r>
              <a:rPr/>
              <a:t> (B.I.G.)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Four key components: physical model, virtual model, data, and communication services.</a:t>
            </a:r>
          </a:p>
          <a:p>
            <a:pPr lvl="0"/>
            <a:r>
              <a:rPr/>
              <a:t>Currently mostly standalone systems with limited interoperability, especially in collected and exploited data.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Given a DTP, how do we efficiently deploy digital twin applications on top of it?</a:t>
            </a:r>
          </a:p>
          <a:p>
            <a:pPr lvl="0"/>
            <a:r>
              <a:rPr/>
              <a:t>An digital twin application can be as the set of sequential data processes that enable a digital twin.</a:t>
            </a:r>
          </a:p>
          <a:p>
            <a:pPr lvl="0"/>
            <a:r>
              <a:rPr/>
              <a:t>Even within Cloud Service Providers and for expert designers, it is non trivial to determine the set of services enabling an a data pipeline.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 with a tailored data model.</a:t>
            </a:r>
          </a:p>
          <a:p>
            <a:pPr lvl="0"/>
            <a:r>
              <a:rPr/>
              <a:t>Integration with different agriculture application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“relational”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2025-10-03T14:53:03Z</dcterms:created>
  <dcterms:modified xsi:type="dcterms:W3CDTF">2025-10-03T14:53:03Z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