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1.png"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a:t>
                </a:r>
              </a:p>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2024-10-09T10:19:44Z</dcterms:created>
  <dcterms:modified xsi:type="dcterms:W3CDTF">2024-10-09T10:19:44Z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