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a:t>
            </a:r>
          </a:p>
          <a:p>
            <a:pPr lvl="1"/>
            <a:r>
              <a:rPr/>
              <a:t>Should the graph enforce some kind of schema? E.g. metamodel</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2024-10-22T07:44:58Z</dcterms:created>
  <dcterms:modified xsi:type="dcterms:W3CDTF">2024-10-22T07:44:58Z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