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DBMSs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DBMS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workload representative of typical DT applications has been defined.</a:t>
            </a:r>
          </a:p>
          <a:p>
            <a:pPr lvl="0"/>
            <a:r>
              <a:rPr/>
              <a:t>The data structure has been implemented in Kotlin and evaluated against state-of-the-art techinques with promising results.</a:t>
            </a:r>
          </a:p>
          <a:p>
            <a:pPr lvl="0"/>
            <a:r>
              <a:rPr/>
              <a:t>The paper is curently in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publications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Paper submitted to </a:t>
            </a:r>
            <a:r>
              <a:rPr>
                <a:hlinkClick r:id="rId2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– Spoke 3, a Data Platform fostering collaboration and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8229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solutions to domain-level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 indent="0" marL="0">
              <a:buNone/>
            </a:pPr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2025-10-01T11:00:24Z</dcterms:created>
  <dcterms:modified xsi:type="dcterms:W3CDTF">2025-10-01T11:00:24Z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