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Three types of graphs: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** Input graph into LLM **: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Large Language Models on Graphs: A Comprehensive Survey - TDKE, December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** Applications - Pure graphs **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encourages LLMs to reconstruct the relevant graph structures and then perform reasoning on them. This</a:t>
            </a:r>
          </a:p>
          <a:p>
            <a:pPr lvl="2"/>
            <a:r>
              <a:rPr/>
              <a:t>Context-Summarization: encourages LLMs to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/>
              <a:t>** Overall, no consensus on how to represent graphs **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2025-09-22T11:03:01Z</dcterms:created>
  <dcterms:modified xsi:type="dcterms:W3CDTF">2025-09-22T11:03:01Z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