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7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general purpose (e.g., domain-level)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exploit such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storage systems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</a:t>
            </a:r>
          </a:p>
          <a:p>
            <a:pPr lvl="0"/>
            <a:r>
              <a:rPr/>
              <a:t>… but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independent, in both data models and storage systems:</a:t>
            </a:r>
          </a:p>
          <a:p>
            <a:pPr lvl="2"/>
            <a:r>
              <a:rPr/>
              <a:t>No interoperability between different DTs and their data;</a:t>
            </a:r>
          </a:p>
          <a:p>
            <a:pPr lvl="2"/>
            <a:r>
              <a:rPr/>
              <a:t>limiting the capabilities of DTs</a:t>
            </a:r>
          </a:p>
          <a:p>
            <a:pPr lvl="2"/>
            <a:r>
              <a:rPr b="1"/>
              <a:t>need to standardize DTs to facilitate integration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allows data integration and sharing between stakeholders through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 and fruition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2025-10-02T10:08:08Z</dcterms:created>
  <dcterms:modified xsi:type="dcterms:W3CDTF">2025-10-02T10:08:08Z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