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 LLM as Predictor : language model as the main model architecture to capture both the text information and graph structure information, depending on howstructure information in graphs is injected:</a:t>
            </a:r>
          </a:p>
          <a:p>
            <a:pPr lvl="0"/>
            <a:r>
              <a:rPr/>
              <a:t> LLM as Encoder 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0"/>
            <a:r>
              <a:rPr/>
              <a:t> Graph as Code Sequence : Existing graphs as sequence methods are mainly rule-based or GNN-based. Promising way is to obtain a structure-aware sequence for graphs that can support zero-shot inference. e.g., adopt codes (that can capture structures, e.g., graph XML or JSON) to describe the graphs and utilize code LLMs</a:t>
            </a:r>
          </a:p>
          <a:p>
            <a:pPr lvl="0"/>
            <a:r>
              <a:rPr/>
              <a:t> More powerful Graph-Empowered LLms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2025-09-23T10:08:00Z</dcterms:created>
  <dcterms:modified xsi:type="dcterms:W3CDTF">2025-09-23T10:08:00Z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