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vs" ContentType="text/plain; charset=utf-8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4" Type="http://schemas.openxmlformats.org/officeDocument/2006/relationships/viewProps" Target="viewProps.xml" /><Relationship Id="rId1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i.org/10.1016/J.ESWA.2023.122055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vs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Subtitle</a:t>
            </a:r>
            <a:br/>
            <a:br/>
            <a:r>
              <a:rPr/>
              <a:t>John Doe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2023-12-04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other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a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b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c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x </a:t>
            </a:r>
            <a:r>
              <a:rPr b="1">
                <a:solidFill>
                  <a:srgbClr val="007020"/>
                </a:solidFill>
                <a:latin typeface="Courier"/>
              </a:rPr>
              <a:t>=&gt;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x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Francia, Matteo, Enrico Gallinucci, and Matteo Golfarelli. 2024. “Colossal Trajectory Mining: A Unifying Approach to Mine Behavioral Mobility Patterns.” </a:t>
            </a:r>
            <a:r>
              <a:rPr i="1"/>
              <a:t>Expert Syst. Appl.</a:t>
            </a:r>
            <a:r>
              <a:rPr/>
              <a:t> 238 (Part E): 122055. </a:t>
            </a:r>
            <a:r>
              <a:rPr>
                <a:hlinkClick r:id="rId2"/>
              </a:rPr>
              <a:t>https://doi.org/10.1016/J.ESWA.2023.122055</a:t>
            </a:r>
            <a:r>
              <a:rPr/>
              <a:t>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Left column (Francia, Gallinucci, and Golfarelli 2024)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Right column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This is some latex</a:t>
                </a:r>
              </a:p>
              <a:p>
                <a:pPr lvl="0"/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</m:rPr>
                      <m:t>{</m:t>
                    </m:r>
                    <m:r>
                      <m:t>0</m:t>
                    </m:r>
                    <m:r>
                      <m:rPr>
                        <m:sty m:val="p"/>
                      </m:rPr>
                      <m:t>,</m:t>
                    </m:r>
                    <m:r>
                      <m:t>1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A</m:t>
                      </m:r>
                      <m:r>
                        <m:rPr>
                          <m:sty m:val="p"/>
                        </m:rPr>
                        <m:t>∈</m:t>
                      </m:r>
                      <m:r>
                        <m:rPr>
                          <m:sty m:val="p"/>
                        </m:rPr>
                        <m:t>{</m:t>
                      </m:r>
                      <m:r>
                        <m:t>0</m:t>
                      </m:r>
                      <m:r>
                        <m:rPr>
                          <m:sty m:val="p"/>
                        </m:rPr>
                        <m:t>,</m:t>
                      </m:r>
                      <m:r>
                        <m:t>1</m:t>
                      </m:r>
                      <m:r>
                        <m:rPr>
                          <m:sty m:val="p"/>
                        </m:rPr>
                        <m:t>}</m:t>
                      </m:r>
                    </m:oMath>
                  </m:oMathPara>
                </a14:m>
              </a:p>
            </p:txBody>
          </p:sp>
        </mc:Choice>
      </mc:AlternateContent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embedded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Hi from embedded document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 Section</a:t>
            </a:r>
          </a:p>
          <a:p>
            <a:pPr lvl="0" indent="0" marL="0">
              <a:buNone/>
            </a:pPr>
            <a:r>
              <a:rPr/>
              <a:t>Bbb</a:t>
            </a:r>
          </a:p>
        </p:txBody>
      </p:sp>
      <p:pic>
        <p:nvPicPr>
          <p:cNvPr descr="https://github.com/w4bo/img-dump/assets/18005592/edb97112-e9bb-45f8-8f2c-3121ebd80b7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13000" y="1193800"/>
            <a:ext cx="43180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immagine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Section</a:t>
            </a:r>
          </a:p>
          <a:p>
            <a:pPr lvl="0" indent="0" marL="0">
              <a:buNone/>
            </a:pPr>
            <a:r>
              <a:rPr/>
              <a:t>Xxx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 subsection</a:t>
            </a:r>
          </a:p>
          <a:p>
            <a:pPr lvl="0" indent="0" marL="0">
              <a:buNone/>
            </a:pPr>
            <a:r>
              <a:rPr/>
              <a:t>Ccc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subsection</a:t>
            </a:r>
          </a:p>
          <a:p>
            <a:pPr lvl="0" indent="0" marL="0">
              <a:buNone/>
            </a:pPr>
            <a:r>
              <a:rPr/>
              <a:t>Yyy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subsubsection</a:t>
            </a:r>
          </a:p>
          <a:p>
            <a:pPr lvl="0" indent="0" marL="0">
              <a:buNone/>
            </a:pPr>
            <a:r>
              <a:rPr/>
              <a:t>Ddd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subsubsubsection</a:t>
            </a:r>
          </a:p>
          <a:p>
            <a:pPr lvl="0" indent="0" marL="0">
              <a:buNone/>
            </a:pPr>
            <a:r>
              <a:rPr/>
              <a:t>Eee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John Doe</dc:creator>
  <cp:keywords/>
  <dcterms:created xsi:type="dcterms:W3CDTF">2024-11-22T09:25:04Z</dcterms:created>
  <dcterms:modified xsi:type="dcterms:W3CDTF">2024-11-22T09:25:04Z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>prova.bib</vt:lpwstr>
  </property>
  <property fmtid="{D5CDD505-2E9C-101B-9397-08002B2CF9AE}" pid="5" name="by-author">
    <vt:lpwstr/>
  </property>
  <property fmtid="{D5CDD505-2E9C-101B-9397-08002B2CF9AE}" pid="6" name="date">
    <vt:lpwstr>2023-12-04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subtitle">
    <vt:lpwstr>Subtitle</vt:lpwstr>
  </property>
  <property fmtid="{D5CDD505-2E9C-101B-9397-08002B2CF9AE}" pid="12" name="toc-title">
    <vt:lpwstr>Table of contents</vt:lpwstr>
  </property>
</Properties>
</file>