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Still no universally adopted vision</a:t>
            </a:r>
          </a:p>
          <a:p>
            <a:pPr lvl="0"/>
            <a:r>
              <a:rPr/>
              <a:t>Focus on last state!</a:t>
            </a:r>
          </a:p>
          <a:p>
            <a:pPr lvl="0" indent="0" marL="0">
              <a:buNone/>
            </a:pPr>
            <a:r>
              <a:rPr/>
              <a:t># DT in academia</a:t>
            </a:r>
          </a:p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Still mostly application oriented</a:t>
            </a:r>
          </a:p>
          <a:p>
            <a:pPr lvl="0"/>
            <a:r>
              <a:rPr/>
              <a:t>but, concept of data as a core component is arising</a:t>
            </a:r>
          </a:p>
          <a:p>
            <a:pPr lvl="0"/>
            <a:r>
              <a:rPr/>
              <a:t>Fei Fao, Univ. Beijing - aerospace (metti img architett dt)</a:t>
            </a:r>
          </a:p>
          <a:p>
            <a:pPr lvl="0" indent="0" marL="0">
              <a:buNone/>
            </a:pPr>
            <a:r>
              <a:rPr/>
              <a:t># DT in industry Azure Digital Twin - FIWARE like - Digital Twin Definition Language (NGSI-LD, JSON-LD) - Offers interfaces to control the physical device (not supported) - Native support for a time series db - Not clear if it facilitates or provides integration with Azure big data services.</a:t>
            </a:r>
          </a:p>
          <a:p>
            <a:pPr lvl="0" indent="0" marL="0">
              <a:buNone/>
            </a:pPr>
            <a:r>
              <a:rPr/>
              <a:t>AWS Twin Maker - Similar to Azure Digital twins - more user friendly</a:t>
            </a:r>
          </a:p>
          <a:p>
            <a:pPr lvl="0" indent="0" marL="0">
              <a:buNone/>
            </a:pPr>
            <a:r>
              <a:rPr/>
              <a:t># DT Data - Modeling - Mostly graphs - Initially pure linked data and semantic graphs (RDF, ontologies) - New standards (JSON-LD, NGSI-LD) to seamelessly integrate semi-structured data, graphs and semantic graphs (also supported by RDF) - e.g. Azure Digital Twin, AWS Twin Maker</a:t>
            </a:r>
          </a:p>
          <a:p>
            <a:pPr lvl="0" indent="0" marL="0">
              <a:buNone/>
            </a:pPr>
            <a:r>
              <a:rPr/>
              <a:t># DT Data - Architectures - Most papers don’t even mention it! - When they do, they focus on entities last-state. - Is it really different from a Lambda-like big data architecture? - e.g. Digital Twin Data (Fei Tao)</a:t>
            </a:r>
          </a:p>
          <a:p>
            <a:pPr lvl="0" indent="0" marL="0">
              <a:buNone/>
            </a:pPr>
            <a:r>
              <a:rPr/>
              <a:t># DT Data - Lifecycle - Something is starting to pop out (Fei, Tao metti immagine) - “Trash” literature (non IT academics) - Are we reinventing the wheel?h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2024-08-26T08:01:33Z</dcterms:created>
  <dcterms:modified xsi:type="dcterms:W3CDTF">2024-08-26T08:01:33Z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