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g.csr.unibo.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Big Data, Data Platforms, Data Engineering</a:t>
            </a:r>
          </a:p>
          <a:p>
            <a:pPr lvl="1"/>
            <a:r>
              <a:rPr/>
              <a:t>Data architectures and methodologies for Digital Twins (oh god not DTs again)</a:t>
            </a:r>
          </a:p>
          <a:p>
            <a:pPr lvl="0"/>
            <a:r>
              <a:rPr/>
              <a:t>Precision Agriculture (static &amp; dynamic entities)</a:t>
            </a:r>
            <a:br/>
          </a:p>
        </p:txBody>
      </p:sp>
      <p:pic>
        <p:nvPicPr>
          <p:cNvPr descr="https://raw.githubusercontent.com/ManuelePasini/slides-markdown/refs/heads/master/slides/images/ioanninaSlides/dt_mem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72100" y="1193800"/>
            <a:ext cx="259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Oh God no, not DTs again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2025-07-02T08:47:06Z</dcterms:created>
  <dcterms:modified xsi:type="dcterms:W3CDTF">2025-07-02T08:47:06Z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