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4.png" /><Relationship Id="rId2" Type="http://schemas.openxmlformats.org/officeDocument/2006/relationships/image" Target="../media/image23.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From </a:t>
            </a:r>
            <a:r>
              <a:rPr b="1">
                <a:hlinkClick r:id="rId4"/>
              </a:rPr>
              <a:t>SmartBench, VLDB</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tb, te):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625600"/>
            <a:ext cx="4038600" cy="2032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SmartBench data model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Additional custom queries</a:t>
            </a:r>
          </a:p>
          <a:p>
            <a:pPr lvl="0"/>
            <a:r>
              <a:rPr/>
              <a:t>Dati tutti gli agenti di un certo tipo in un certo environment, trovare tutte le misurazioni dal timestamp X al timestamp Y.</a:t>
            </a:r>
          </a:p>
          <a:p>
            <a:pPr lvl="0"/>
            <a:r>
              <a:rPr/>
              <a:t>Dato un environment, trovare le rilevazioni di tutti i device dal timestamp X al timestamp Y</a:t>
            </a:r>
          </a:p>
          <a:p>
            <a:pPr lvl="0"/>
            <a:r>
              <a:rPr/>
              <a:t>Dato un environment, dammi tutti i measurement dei device di un certo tipo che superano una data soglia.</a:t>
            </a:r>
          </a:p>
          <a:p>
            <a:pPr lvl="0"/>
            <a:r>
              <a:rPr/>
              <a:t>Dato un poligono, trovare tutti gli agent che hanno fatto task all’interno del poligono</a:t>
            </a:r>
          </a:p>
          <a:p>
            <a:pPr lvl="0" indent="0" marL="0">
              <a:spcBef>
                <a:spcPts val="3000"/>
              </a:spcBef>
              <a:buNone/>
            </a:pPr>
            <a:r>
              <a:rPr b="1"/>
              <a:t>Final queries v.0.1</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indent="0" marL="0">
                  <a:buNone/>
                </a:pPr>
                <a:r>
                  <a:rPr b="1"/>
                  <a:t>Q5</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Q6</a:t>
                </a:r>
                <a:r>
                  <a:rPr/>
                  <a:t> InverseCoverage(</a:t>
                </a:r>
                <a14:m>
                  <m:oMath xmlns:m="http://schemas.openxmlformats.org/officeDocument/2006/math">
                    <m:r>
                      <m:t>A</m:t>
                    </m:r>
                  </m:oMath>
                </a14:m>
                <a:r>
                  <a:rPr/>
                  <a:t>, </a:t>
                </a:r>
                <a14:m>
                  <m:oMath xmlns:m="http://schemas.openxmlformats.org/officeDocument/2006/math">
                    <m:r>
                      <m:t>L</m:t>
                    </m:r>
                  </m:oMath>
                </a14:m>
                <a:r>
                  <a:rPr/>
                  <a:t>, η) lists all agents </a:t>
                </a:r>
                <a14:m>
                  <m:oMath xmlns:m="http://schemas.openxmlformats.org/officeDocument/2006/math">
                    <m:r>
                      <m:t>a</m:t>
                    </m:r>
                  </m:oMath>
                </a14:m>
                <a:r>
                  <a:rPr/>
                  <a:t> ∈ </a:t>
                </a:r>
                <a14:m>
                  <m:oMath xmlns:m="http://schemas.openxmlformats.org/officeDocument/2006/math">
                    <m:r>
                      <m:t>A</m:t>
                    </m:r>
                  </m:oMath>
                </a14:m>
                <a:r>
                  <a:rPr/>
                  <a:t> that generated measurements of a given type η in the polygon specified by the set of points </a:t>
                </a:r>
                <a14:m>
                  <m:oMath xmlns:m="http://schemas.openxmlformats.org/officeDocument/2006/math">
                    <m:r>
                      <m:t>L</m:t>
                    </m:r>
                  </m:oMath>
                </a14:m>
                <a:r>
                  <a:rPr/>
                  <a:t>.</a:t>
                </a:r>
              </a:p>
              <a:p>
                <a:pPr lvl="0" indent="0" marL="0">
                  <a:buNone/>
                </a:pPr>
                <a:r>
                  <a:rPr b="1"/>
                  <a:t>Q7</a:t>
                </a:r>
                <a:r>
                  <a:rPr/>
                  <a:t> Time in environment (</a:t>
                </a:r>
                <a14:m>
                  <m:oMath xmlns:m="http://schemas.openxmlformats.org/officeDocument/2006/math">
                    <m:r>
                      <m:t>A</m:t>
                    </m:r>
                  </m:oMath>
                </a14:m>
                <a:r>
                  <a:rPr/>
                  <a:t>, </a:t>
                </a:r>
                <a14:m>
                  <m:oMath xmlns:m="http://schemas.openxmlformats.org/officeDocument/2006/math">
                    <m:r>
                      <m:t>l</m:t>
                    </m:r>
                  </m:oMath>
                </a14:m>
                <a:r>
                  <a:rPr/>
                  <a:t>): Return the times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indent="0" marL="0">
                  <a:buNone/>
                </a:pPr>
                <a:r>
                  <a:rPr b="1"/>
                  <a:t>Q8</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a:t>
                </a:r>
                <a14:m>
                  <m:oMath xmlns:m="http://schemas.openxmlformats.org/officeDocument/2006/math">
                    <m:r>
                      <m:t>a</m:t>
                    </m:r>
                  </m:oMath>
                </a14:m>
                <a:r>
                  <a:rPr/>
                  <a:t> ∈ </a:t>
                </a:r>
                <a14:m>
                  <m:oMath xmlns:m="http://schemas.openxmlformats.org/officeDocument/2006/math">
                    <m:r>
                      <m:t>A</m:t>
                    </m:r>
                  </m:oMath>
                </a14:m>
                <a:r>
                  <a:rPr/>
                  <a:t> that performed measurements in a given environment </a:t>
                </a:r>
                <a14:m>
                  <m:oMath xmlns:m="http://schemas.openxmlformats.org/officeDocument/2006/math">
                    <m:r>
                      <m:t>l</m:t>
                    </m:r>
                  </m:oMath>
                </a14:m>
                <a:r>
                  <a:rPr/>
                  <a:t>.</a:t>
                </a:r>
              </a:p>
              <a:p>
                <a:pPr lvl="0" indent="0" marL="0">
                  <a:buNone/>
                </a:pPr>
                <a:r>
                  <a:rPr b="1"/>
                  <a:t>Q9</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Q10</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specified time period.</a:t>
                </a:r>
              </a:p>
            </p:txBody>
          </p:sp>
        </mc:Choice>
      </mc:AlternateContent>
      <p:pic>
        <p:nvPicPr>
          <p:cNvPr descr="https://github.com/ManuelePasini/slides-markdown/blob/master/slides/images/dt/workload.png?raw=true" id="0" name="Picture 1"/>
          <p:cNvPicPr>
            <a:picLocks noGrp="1" noChangeAspect="1"/>
          </p:cNvPicPr>
          <p:nvPr/>
        </p:nvPicPr>
        <p:blipFill>
          <a:blip r:embed="rId2"/>
          <a:stretch>
            <a:fillRect/>
          </a:stretch>
        </p:blipFill>
        <p:spPr bwMode="auto">
          <a:xfrm>
            <a:off x="4648200" y="1244600"/>
            <a:ext cx="4038600" cy="2781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Workload overview</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2024-10-10T14:07:09Z</dcterms:created>
  <dcterms:modified xsi:type="dcterms:W3CDTF">2024-10-10T14:07:09Z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