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However, some standard models are emerging…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 oriented to domain 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/>
              <a:t>A DT can be described by the pipelines of data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2025-09-30T10:18:19Z</dcterms:created>
  <dcterms:modified xsi:type="dcterms:W3CDTF">2025-09-30T10:18:19Z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