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2.png" /><Relationship Id="rId2" Type="http://schemas.openxmlformats.org/officeDocument/2006/relationships/image" Target="../media/image2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a:t>
                </a:r>
              </a:p>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2024-10-10T06:50:15Z</dcterms:created>
  <dcterms:modified xsi:type="dcterms:W3CDTF">2024-10-10T06:50:15Z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