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3" Type="http://schemas.openxmlformats.org/officeDocument/2006/relationships/hyperlink" Target="https://dl.acm.org/doi/abs/10.14778/3407790.3407791"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a:t>
            </a:r>
          </a:p>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From </a:t>
            </a:r>
            <a:r>
              <a:rPr b="1">
                <a:hlinkClick r:id="rId3"/>
              </a:rPr>
              <a:t>SmartBench, VLDB</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tb, te):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png?raw=true" id="0" name="Picture 1"/>
          <p:cNvPicPr>
            <a:picLocks noGrp="1" noChangeAspect="1"/>
          </p:cNvPicPr>
          <p:nvPr/>
        </p:nvPicPr>
        <p:blipFill>
          <a:blip r:embed="rId2"/>
          <a:stretch>
            <a:fillRect/>
          </a:stretch>
        </p:blipFill>
        <p:spPr bwMode="auto">
          <a:xfrm>
            <a:off x="5537200" y="1193800"/>
            <a:ext cx="22606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SmartBench data model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Additional custom queries</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Final queries v.0.1</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p:txBody>
          </p:sp>
        </mc:Choice>
      </mc:AlternateContent>
      <p:pic>
        <p:nvPicPr>
          <p:cNvPr descr="https://github.com/ManuelePasini/slides-markdown/blob/master/slides/images/dt/workload.png?raw=true" id="0" name="Picture 1"/>
          <p:cNvPicPr>
            <a:picLocks noGrp="1" noChangeAspect="1"/>
          </p:cNvPicPr>
          <p:nvPr/>
        </p:nvPicPr>
        <p:blipFill>
          <a:blip r:embed="rId2"/>
          <a:stretch>
            <a:fillRect/>
          </a:stretch>
        </p:blipFill>
        <p:spPr bwMode="auto">
          <a:xfrm>
            <a:off x="4648200" y="1244600"/>
            <a:ext cx="4038600" cy="2781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Workload overview</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2024-10-10T14:01:41Z</dcterms:created>
  <dcterms:modified xsi:type="dcterms:W3CDTF">2024-10-10T14:01:41Z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