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3" Type="http://schemas.openxmlformats.org/officeDocument/2006/relationships/hyperlink" Target="https://dl.acm.org/doi/abs/10.14778/3407790.3407791"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0.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2.png" /><Relationship Id="rId2" Type="http://schemas.openxmlformats.org/officeDocument/2006/relationships/image" Target="../media/image21.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a:t>
            </a:r>
          </a:p>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3"/>
              </a:rPr>
              <a:t>SmartBench, VLDB</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sp>
        <p:nvSpPr>
          <p:cNvPr id="4" name="Content Placeholder 3"/>
          <p:cNvSpPr>
            <a:spLocks noGrp="1"/>
          </p:cNvSpPr>
          <p:nvPr>
            <p:ph idx="2" sz="half"/>
          </p:nvPr>
        </p:nvSpPr>
        <p:spPr/>
        <p:txBody>
          <a:bodyPr/>
          <a:lstStyle/>
          <a:p>
            <a:pPr lvl="0" indent="0" marL="1270000">
              <a:buNone/>
            </a:pPr>
            <a:r>
              <a:rPr sz="2000" b="1"/>
              <a:t>Optimal blueprint</a:t>
            </a:r>
          </a:p>
          <a:p>
            <a:pPr lvl="0" indent="0" marL="1270000">
              <a:buNone/>
            </a:pPr>
            <a:r>
              <a:rPr sz="2000"/>
              <a:t>SmartBench data model</a:t>
            </a:r>
          </a:p>
          <a:p>
            <a:pPr lvl="0" indent="0" marL="1270000">
              <a:buNone/>
            </a:pPr>
            <a:r>
              <a:rPr sz="2000"/>
              <a:t>SmartBench data model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Final queries v.0.1</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2024-10-10T13:55:36Z</dcterms:created>
  <dcterms:modified xsi:type="dcterms:W3CDTF">2024-10-10T13:55:36Z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