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</a:t>
            </a:r>
            <a:r>
              <a:rPr>
                <a:hlinkClick r:id="rId2"/>
              </a:rPr>
              <a:t>Agritech</a:t>
            </a:r>
            <a:r>
              <a:rPr/>
              <a:t>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  <a:r>
              <a:rPr/>
              <a:t>: supporting and sharing data processes (e.g., donwload ESA images)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2025-10-01T14:25:03Z</dcterms:created>
  <dcterms:modified xsi:type="dcterms:W3CDTF">2025-10-01T14:25:03Z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