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  <p:pic>
        <p:nvPicPr>
          <p:cNvPr descr="https://github.com/ManuelePasini/slides-markdown/blob/master/slides/images/graphllm/taxonom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5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Taxonomy of graph + llm contributions in literature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2025-10-07T12:14:42Z</dcterms:created>
  <dcterms:modified xsi:type="dcterms:W3CDTF">2025-10-07T12:14:42Z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