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Even the previous Data Platform Design tended to different storage solutions for different DTs…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the focus is on developing a Data Platform to foster collaboration and integration across research projects.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Open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2025-10-01T09:12:00Z</dcterms:created>
  <dcterms:modified xsi:type="dcterms:W3CDTF">2025-10-01T09:12:00Z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