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publications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Paper submitted to </a:t>
            </a:r>
            <a:r>
              <a:rPr>
                <a:hlinkClick r:id="rId2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</a:t>
            </a:r>
            <a:r>
              <a:rPr>
                <a:hlinkClick r:id="rId2"/>
              </a:rPr>
              <a:t>Agritech</a:t>
            </a:r>
            <a:r>
              <a:rPr/>
              <a:t>, a data platform fostering collaboration and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2800" y="1193800"/>
            <a:ext cx="4965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domain-level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 indent="0" marL="0">
              <a:buNone/>
            </a:pPr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2025-10-01T14:05:41Z</dcterms:created>
  <dcterms:modified xsi:type="dcterms:W3CDTF">2025-10-01T14:05:41Z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