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7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 Can we abstract from application-level solutions to general purpose (e.g., domain-level)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exploit such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data layout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storage systems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</a:t>
            </a:r>
          </a:p>
          <a:p>
            <a:pPr lvl="0"/>
            <a:r>
              <a:rPr/>
              <a:t>… but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is independent, in both data models and storage systems: → No interoperability between different DTs and their data; → limiting the capabilities of DTs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in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allows data integration and sharing between stakeholders through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Currently working on its evolution</a:t>
            </a:r>
            <a:r>
              <a:rPr/>
              <a:t>: supporting and sharing data processes (e.g., donwload ESA images) and fruition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2025-10-02T09:39:34Z</dcterms:created>
  <dcterms:modified xsi:type="dcterms:W3CDTF">2025-10-02T09:39:34Z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