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4"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4.png"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Other columns can be added in partitioning columns</a:t>
            </a:r>
          </a:p>
          <a:p>
            <a:pPr lvl="1"/>
            <a:r>
              <a:rPr/>
              <a:t>Support for distributed hypertables</a:t>
            </a:r>
          </a:p>
          <a:p>
            <a:pPr lvl="1"/>
            <a:r>
              <a:rPr/>
              <a:t>Supports a large set of PostgreSQL extensions (e.g. PostGIS, PostGIS_Raster)</a:t>
            </a:r>
          </a:p>
        </p:txBody>
      </p:sp>
      <p:pic>
        <p:nvPicPr>
          <p:cNvPr descr="https://github.com/ManuelePasini/slides-markdown/blob/master/slides/images/dt/timescale/chunks.png?raw=true" id="0" name="Picture 1"/>
          <p:cNvPicPr>
            <a:picLocks noGrp="1" noChangeAspect="1"/>
          </p:cNvPicPr>
          <p:nvPr/>
        </p:nvPicPr>
        <p:blipFill>
          <a:blip r:embed="rId4"/>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Table organization in chunks</a:t>
            </a:r>
          </a:p>
        </p:txBody>
      </p:sp>
      <p:sp>
        <p:nvSpPr>
          <p:cNvPr id="3" name="Content Placeholder 2"/>
          <p:cNvSpPr>
            <a:spLocks noGrp="1"/>
          </p:cNvSpPr>
          <p:nvPr>
            <p:ph idx="1"/>
          </p:nvPr>
        </p:nvSpPr>
        <p:spPr/>
        <p:txBody>
          <a:bodyPr/>
          <a:lstStyle/>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4097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 partion data inside chunk on [column1, …]</a:t>
            </a:r>
          </a:p>
        </p:txBody>
      </p:sp>
      <p:pic>
        <p:nvPicPr>
          <p:cNvPr descr="https://github.com/ManuelePasini/slides-markdown/blob/master/slides/images/dt/timescale/segmentby.png?raw=true" id="0" name="Picture 1"/>
          <p:cNvPicPr>
            <a:picLocks noGrp="1" noChangeAspect="1"/>
          </p:cNvPicPr>
          <p:nvPr/>
        </p:nvPicPr>
        <p:blipFill>
          <a:blip r:embed="rId3"/>
          <a:stretch>
            <a:fillRect/>
          </a:stretch>
        </p:blipFill>
        <p:spPr bwMode="auto">
          <a:xfrm>
            <a:off x="4648200" y="2311400"/>
            <a:ext cx="4038600" cy="63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Segmentby example</a:t>
            </a:r>
          </a:p>
        </p:txBody>
      </p:sp>
      <p:sp>
        <p:nvSpPr>
          <p:cNvPr id="4" name="Content Placeholder 3"/>
          <p:cNvSpPr>
            <a:spLocks noGrp="1"/>
          </p:cNvSpPr>
          <p:nvPr>
            <p:ph idx="2" sz="half"/>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2024-11-22T08:25:12Z</dcterms:created>
  <dcterms:modified xsi:type="dcterms:W3CDTF">2024-11-22T08:25:12Z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