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8" Type="http://schemas.openxmlformats.org/officeDocument/2006/relationships/viewProps" Target="viewProps.xml" /><Relationship Id="rId27" Type="http://schemas.openxmlformats.org/officeDocument/2006/relationships/presProps" Target="presProps.xml" /><Relationship Id="rId1" Type="http://schemas.openxmlformats.org/officeDocument/2006/relationships/slideMaster" Target="slideMasters/slideMaster1.xml" /><Relationship Id="rId30" Type="http://schemas.openxmlformats.org/officeDocument/2006/relationships/tableStyles" Target="tableStyles.xml" /><Relationship Id="rId2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www.gitta.info/SpatPartitio/en/html/ObjOriDecomp_learningObject2.html" TargetMode="External" /><Relationship Id="rId6" Type="http://schemas.openxmlformats.org/officeDocument/2006/relationships/image" Target="../media/image22.png" /><Relationship Id="rId5" Type="http://schemas.openxmlformats.org/officeDocument/2006/relationships/image" Target="../media/image21.png" /><Relationship Id="rId3" Type="http://schemas.openxmlformats.org/officeDocument/2006/relationships/image" Target="../media/image2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Queries</a:t>
            </a:r>
          </a:p>
        </p:txBody>
      </p:sp>
      <p:sp>
        <p:nvSpPr>
          <p:cNvPr id="3" name="Content Placeholder 2"/>
          <p:cNvSpPr>
            <a:spLocks noGrp="1"/>
          </p:cNvSpPr>
          <p:nvPr>
            <p:ph idx="1"/>
          </p:nvPr>
        </p:nvSpPr>
        <p:spPr/>
        <p:txBody>
          <a:bodyPr/>
          <a:lstStyle/>
          <a:p>
            <a:pPr lvl="0" indent="0" marL="0">
              <a:spcBef>
                <a:spcPts val="3000"/>
              </a:spcBef>
              <a:buNone/>
            </a:pPr>
            <a:r>
              <a:rPr b="1"/>
              <a:t>Sensoriali</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a:p>
            <a:pPr lvl="0" indent="0" marL="0">
              <a:spcBef>
                <a:spcPts val="3000"/>
              </a:spcBef>
              <a:buNone/>
            </a:pPr>
            <a:r>
              <a:rPr b="1"/>
              <a:t>PostGIS</a:t>
            </a:r>
          </a:p>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3"/>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4"/>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5"/>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a:p>
            <a:pPr lvl="0" indent="0" marL="0">
              <a:spcBef>
                <a:spcPts val="3000"/>
              </a:spcBef>
              <a:buNone/>
            </a:pPr>
            <a:r>
              <a:rPr b="1"/>
              <a:t>Apache AGE</a:t>
            </a:r>
          </a:p>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6"/>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2024-10-07T10:25:45Z</dcterms:created>
  <dcterms:modified xsi:type="dcterms:W3CDTF">2024-10-07T10:25:45Z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