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g.csr.unibo.it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svg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11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svg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Manuele Pasini</a:t>
            </a:r>
          </a:p>
          <a:p>
            <a:pPr lvl="1"/>
            <a:r>
              <a:rPr>
                <a:hlinkClick r:id="rId2"/>
              </a:rPr>
              <a:t>Business Intelligence Group</a:t>
            </a:r>
            <a:r>
              <a:rPr/>
              <a:t> (B.I.G.)</a:t>
            </a:r>
          </a:p>
          <a:p>
            <a:pPr lvl="1"/>
            <a:r>
              <a:rPr/>
              <a:t>Supervisor: Prof. Matteo Golfarelli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Four key components: physical model, virtual model, data, and communication services.</a:t>
            </a:r>
          </a:p>
          <a:p>
            <a:pPr lvl="0"/>
            <a:r>
              <a:rPr/>
              <a:t>Mostly standalone systems with limited or none data interoperability.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Modelling Digital Twin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 Hybryd data structure enabling Digital Twin Data</a:t>
            </a:r>
          </a:p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Future Work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Methodology aspects</a:t>
            </a:r>
          </a:p>
          <a:p>
            <a:pPr lvl="0"/>
            <a:r>
              <a:rPr/>
              <a:t>Given a DTP, how do we efficiently deploy digital twin applications on top of it?</a:t>
            </a:r>
          </a:p>
          <a:p>
            <a:pPr lvl="0"/>
            <a:r>
              <a:rPr/>
              <a:t>An digital twin application can be as the set of sequential data processes that enable a digital twin.</a:t>
            </a:r>
          </a:p>
          <a:p>
            <a:pPr lvl="0"/>
            <a:r>
              <a:rPr/>
              <a:t>Even within Cloud Service Providers and for expert designers, it is non trivial to determine the set of services enabling an a data pipeline.</a:t>
            </a:r>
          </a:p>
          <a:p>
            <a:pPr lvl="0"/>
            <a:r>
              <a:rPr b="1"/>
              <a:t>Research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activities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Digital Twin for Precision Agriculture</a:t>
            </a:r>
          </a:p>
          <a:p>
            <a:pPr lvl="0"/>
            <a:r>
              <a:rPr/>
              <a:t>Three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application-oriented to domain-oriented</a:t>
            </a:r>
          </a:p>
          <a:p>
            <a:pPr lvl="0"/>
            <a:r>
              <a:rPr/>
              <a:t>The precision agriculture digital twin is still a standalone application with a tailored data model.</a:t>
            </a:r>
          </a:p>
          <a:p>
            <a:pPr lvl="0"/>
            <a:r>
              <a:rPr/>
              <a:t>Integration with different agriculture application is still limited…</a:t>
            </a:r>
          </a:p>
          <a:p>
            <a:pPr lvl="0"/>
            <a:r>
              <a:rPr b="1"/>
              <a:t>Research Question 1.</a:t>
            </a:r>
            <a:r>
              <a:rPr/>
              <a:t>: can we move from application-level DT to domain-level Digital Twin Platforms (DTP)?</a:t>
            </a:r>
          </a:p>
          <a:p>
            <a:pPr lvl="0"/>
            <a:r>
              <a:rPr/>
              <a:t>A first attempt was made within the agriculture domain: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Precision agriculture “relational” data model</a:t>
            </a:r>
          </a:p>
        </p:txBody>
      </p:sp>
      <p:pic>
        <p:nvPicPr>
          <p:cNvPr descr="https://raw.githubusercontent.com/ManuelePasini/slides-markdown/refs/heads/master/slides/images/phd2ndyear/platform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054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Component schema of the Agriculture Data Platform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Data Platform fostering collaboration between DTs</a:t>
            </a:r>
          </a:p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2025-10-03T14:53:29Z</dcterms:created>
  <dcterms:modified xsi:type="dcterms:W3CDTF">2025-10-03T14:53:29Z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