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html" ContentType="text/html; charset=utf-8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sht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sht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 (e.g., a fruit tree and the IoT network describing it) naturally suggest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</p:txBody>
      </p:sp>
      <p:pic>
        <p:nvPicPr>
          <p:cNvPr descr="https://github.com/ManuelePasini/slides-markdown/blob/master/slides/images/dt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</p:txBody>
      </p:sp>
      <p:pic>
        <p:nvPicPr>
          <p:cNvPr descr="https://github.com/ManuelePasini/slides-markdown/blob/master/slides/images/dt/agrits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Even our Data Platform Design methodology repeatedly suggested multi-store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2025-10-02T13:07:52Z</dcterms:created>
  <dcterms:modified xsi:type="dcterms:W3CDTF">2025-10-02T13:07:52Z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