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- **Manuele Pasini**
- [Business Intelligence Group](https://big.csr.unibo.it/) (B.I.G.)
- Supervisor: Prof. 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Even within Cloud Service Providers and for expert designers, it is non trivial to determine the set of services enabling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DT platforms?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2025-10-03T14:46:14Z</dcterms:created>
  <dcterms:modified xsi:type="dcterms:W3CDTF">2025-10-03T14:46:14Z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