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Manuele Pasini - Ph.D. Student</a:t>
            </a:r>
          </a:p>
          <a:p>
            <a:pPr lvl="1"/>
            <a:r>
              <a:rPr/>
              <a:t>Business Intelligence Group (B.I.G.)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  <a:p>
            <a:pPr lvl="0"/>
            <a:r>
              <a:rPr/>
              <a:t>As of today, they result as standalone applications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Works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Methodologies in building digital twins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2025-10-03T14:30:03Z</dcterms:created>
  <dcterms:modified xsi:type="dcterms:W3CDTF">2025-10-03T14:30:03Z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