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svg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9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espri.com/it-IT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2nd Year Ph.D. Seminar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: Can we move from application-level DT platforms to domain-level platforms?</a:t>
            </a:r>
          </a:p>
          <a:p>
            <a:pPr lvl="0" indent="0" marL="0">
              <a:buNone/>
            </a:pPr>
            <a:r>
              <a:rPr/>
              <a:t>Takeaway: a DT can be represented as a data pipeline that collects, processes, and exploits data.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an issue emerged: pipelines of different DTs entail different data models &amp; storage systems, yet they share some of the same recurrent requirements….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Even the Data Platform Design methodology suggested different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raw.githubusercontent.com/ManuelePasini/slides-markdown/refs/heads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193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Ongoing and future Works</a:t>
            </a:r>
          </a:p>
          <a:p>
            <a:pPr lvl="0"/>
            <a:r>
              <a:rPr/>
              <a:t>Efficient querying: The semantic capabilities of Large Language Models (LLMs) make them a compelling solution for managing the inherent complexity of transparent querying in hybrid storage environments.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(2023/2024)</a:t>
            </a:r>
          </a:p>
          <a:p>
            <a:pPr lvl="0"/>
            <a:r>
              <a:rPr/>
              <a:t>95631 - MACHINE LEARNING AND DATA MINING - 6 cfu (2024/2025)</a:t>
            </a:r>
          </a:p>
          <a:p>
            <a:pPr lvl="0"/>
            <a:r>
              <a:rPr/>
              <a:t>95631 - MACHINE LEARNING AND DATA MINING - 6 cfu (2025/2026)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  <a:p>
            <a:pPr lvl="0"/>
            <a:r>
              <a:rPr/>
              <a:t>SEBD 2024, 2025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  <a:p>
            <a:pPr lvl="1"/>
            <a:r>
              <a:rPr b="1"/>
              <a:t>Standardization should begin at the data layer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Ongoing work</a:t>
            </a:r>
            <a:r>
              <a:rPr/>
              <a:t>: </a:t>
            </a:r>
            <a:r>
              <a:rPr>
                <a:hlinkClick r:id="rId2"/>
              </a:rPr>
              <a:t>ZESPRI</a:t>
            </a:r>
            <a:r>
              <a:rPr/>
              <a:t>, the world’s largest kiwifruit producer, has decided to undertake large-scale experimental implementation of the system for the 2026 irrigation season.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2025-10-03T07:28:08Z</dcterms:created>
  <dcterms:modified xsi:type="dcterms:W3CDTF">2025-10-03T07:28:08Z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