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Data, Data Platforms, Data Engineering</a:t>
            </a:r>
          </a:p>
          <a:p>
            <a:pPr lvl="1"/>
            <a:r>
              <a:rPr/>
              <a:t>Data architectures and methodologies for Digital Twins (oh god not DTs again)</a:t>
            </a:r>
          </a:p>
          <a:p>
            <a:pPr lvl="0"/>
            <a:r>
              <a:rPr/>
              <a:t>Precision Agriculture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Work on optimizing the data structure;</a:t>
            </a:r>
          </a:p>
          <a:p>
            <a:pPr lvl="0"/>
            <a:r>
              <a:rPr/>
              <a:t>Survive this journey without going insane.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2025-07-03T08:23:27Z</dcterms:created>
  <dcterms:modified xsi:type="dcterms:W3CDTF">2025-07-03T08:23:27Z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