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LLM-GNNPrediction Alignment </a:t>
            </a:r>
          </a:p>
          <a:p>
            <a:pPr lvl="1"/>
            <a:r>
              <a:rPr/>
              <a:t> LLM-GNN Latent Space Alignmen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methods are rule-or GNN-based. Promising way is to obtain a structure-aware sequence that can capture structures (e.g., graph XML or JSON) and utilize code LLMs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2025-09-25T08:46:03Z</dcterms:created>
  <dcterms:modified xsi:type="dcterms:W3CDTF">2025-09-25T08:46:03Z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