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 SELECT create_hypertable(‘measurements’, ‘timestamp’);</a:t>
            </a:r>
          </a:p>
          <a:p>
            <a:pPr lvl="0" indent="0" marL="0">
              <a:buNone/>
            </a:pPr>
            <a:r>
              <a:rPr/>
              <a:t>CREATE INDEX location_index ON measurements USING GIST (timestamp);</a:t>
            </a:r>
          </a:p>
          <a:p>
            <a:pPr lvl="0" indent="0" marL="0">
              <a:spcBef>
                <a:spcPts val="3000"/>
              </a:spcBef>
              <a:buNone/>
            </a:pPr>
            <a:r>
              <a:rPr b="1"/>
              <a:t>Random considerations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considerations (constantly updated)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2024-11-15T10:30:26Z</dcterms:created>
  <dcterms:modified xsi:type="dcterms:W3CDTF">2024-11-15T10:30:26Z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