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hyperlink" Target="https://docs.timescale.com/api/latest/hyperfunctions/" TargetMode="External" /><Relationship Id="rId5"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 </a:t>
            </a:r>
            <a:r>
              <a:rPr b="1">
                <a:hlinkClick r:id="rId3"/>
              </a:rPr>
              <a:t>doc</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a:p>
            <a:pPr lvl="0" indent="0" marL="0">
              <a:buNone/>
            </a:pPr>
            <a:r>
              <a:rPr/>
              <a:t>Uses standard SQL with a few more operators: :::: {.columns}</a:t>
            </a:r>
          </a:p>
          <a:p>
            <a:pPr lvl="0"/>
            <a:r>
              <a:rPr/>
              <a:t>Hybrid row-column oriented data model: define a retention period where data older will be stored as column-oriented data.</a:t>
            </a:r>
          </a:p>
          <a:p>
            <a:pPr lvl="0"/>
            <a:r>
              <a:rPr/>
              <a:t>Column-Oriented data can still be performed DML/DDL operations upon.</a:t>
            </a:r>
          </a:p>
          <a:p>
            <a:pPr lvl="0" indent="0" marL="0">
              <a:buNone/>
            </a:pPr>
            <a:r>
              <a:rPr/>
              <a:t>Timescale Hybrid model</a:t>
            </a:r>
          </a:p>
          <a:p>
            <a:pPr lvl="0" indent="0" marL="0">
              <a:buNone/>
            </a:pPr>
            <a:r>
              <a:rPr/>
              <a:t>Timescale Hybrid model</a:t>
            </a:r>
          </a:p>
          <a:p>
            <a:pPr lvl="0" indent="0" marL="0">
              <a:buNone/>
            </a:pPr>
            <a:r>
              <a:rPr/>
              <a:t>::::</a:t>
            </a:r>
          </a:p>
          <a:p>
            <a:pPr lvl="0"/>
            <a:r>
              <a:rPr/>
              <a:t>time_bucket(‘1 hour’, column_name): same as date_trunc in postgres</a:t>
            </a:r>
          </a:p>
          <a:p>
            <a:pPr lvl="0"/>
            <a:r>
              <a:rPr>
                <a:hlinkClick r:id="rId4"/>
              </a:rPr>
              <a:t>Hyperfunctions</a:t>
            </a:r>
            <a:r>
              <a:rPr/>
              <a:t>:</a:t>
            </a:r>
          </a:p>
          <a:p>
            <a:pPr lvl="1"/>
            <a:r>
              <a:rPr/>
              <a:t>Time-weighted averages;</a:t>
            </a:r>
          </a:p>
          <a:p>
            <a:pPr lvl="1"/>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5"/>
          <a:stretch>
            <a:fillRect/>
          </a:stretch>
        </p:blipFill>
        <p:spPr bwMode="auto">
          <a:xfrm>
            <a:off x="4025900" y="1193800"/>
            <a:ext cx="109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Timescale Hybrid model</a:t>
            </a:r>
          </a:p>
        </p:txBody>
      </p:sp>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2024-11-21T16:18:00Z</dcterms:created>
  <dcterms:modified xsi:type="dcterms:W3CDTF">2024-11-21T16:18:00Z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