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big.csr.unibo.it/" TargetMode="External" /><Relationship Id="rId3" Type="http://schemas.openxmlformats.org/officeDocument/2006/relationships/hyperlink" Target="https://agritechcenter.it/it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Who am I ?</a:t>
            </a:r>
          </a:p>
          <a:p>
            <a:pPr lvl="1"/>
            <a:r>
              <a:rPr/>
              <a:t>Manuele Pasini, Ph.D. Candidate in Computer Science and Engineering</a:t>
            </a:r>
          </a:p>
          <a:p>
            <a:pPr lvl="1"/>
            <a:r>
              <a:rPr/>
              <a:t>University of Bologna, </a:t>
            </a:r>
            <a:r>
              <a:rPr>
                <a:hlinkClick r:id="rId2"/>
              </a:rPr>
              <a:t>Business Intelligence Group</a:t>
            </a:r>
          </a:p>
          <a:p>
            <a:pPr lvl="0"/>
            <a:r>
              <a:rPr b="1"/>
              <a:t>Area of Interest:</a:t>
            </a:r>
          </a:p>
          <a:p>
            <a:pPr lvl="1"/>
            <a:r>
              <a:rPr/>
              <a:t>Traditional DBMS, Big Data and Data Platforms</a:t>
            </a:r>
          </a:p>
          <a:p>
            <a:pPr lvl="2"/>
            <a:r>
              <a:rPr/>
              <a:t>Data architectures and methodologies for Digital Twins</a:t>
            </a:r>
          </a:p>
          <a:p>
            <a:pPr lvl="2"/>
            <a:r>
              <a:rPr/>
              <a:t>Precision Agriculture:</a:t>
            </a:r>
          </a:p>
          <a:p>
            <a:pPr lvl="3"/>
            <a:r>
              <a:rPr/>
              <a:t>Irrigation optimization</a:t>
            </a:r>
          </a:p>
          <a:p>
            <a:pPr lvl="3"/>
            <a:r>
              <a:rPr/>
              <a:t>Data Platform for italian agriculture domain @</a:t>
            </a:r>
            <a:r>
              <a:rPr>
                <a:hlinkClick r:id="rId3"/>
              </a:rPr>
              <a:t>Agritech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 God no, not DTs again</a:t>
            </a:r>
          </a:p>
          <a:p>
            <a:pPr lvl="0" indent="0" marL="0">
              <a:buNone/>
            </a:pPr>
            <a:r>
              <a:rPr/>
              <a:t>Oh God no, not DTs again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Current Work</a:t>
            </a:r>
          </a:p>
        </p:txBody>
      </p:sp>
      <p:pic>
        <p:nvPicPr>
          <p:cNvPr descr="https://raw.githubusercontent.com/ManuelePasini/slides-markdown/refs/heads/master/slides/images/ioanninaSlides/catalo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85900"/>
            <a:ext cx="4038600" cy="229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our P.A.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Graph+TimeSeries Hybrid data model</a:t>
            </a:r>
          </a:p>
          <a:p>
            <a:pPr lvl="0" indent="0" marL="0">
              <a:buNone/>
            </a:pPr>
            <a:r>
              <a:rPr/>
              <a:t>Graph+TimeSeries Hybrid data model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Future plans</a:t>
            </a:r>
          </a:p>
          <a:p>
            <a:pPr lvl="0"/>
            <a:r>
              <a:rPr/>
              <a:t>Hopefully finish and publish the paper;</a:t>
            </a:r>
          </a:p>
          <a:p>
            <a:pPr lvl="0"/>
            <a:r>
              <a:rPr/>
              <a:t>optimize querying performances;</a:t>
            </a:r>
          </a:p>
          <a:p>
            <a:pPr lvl="0"/>
            <a:r>
              <a:rPr/>
              <a:t>enhance query expressiveness;</a:t>
            </a:r>
          </a:p>
          <a:p>
            <a:pPr lvl="0"/>
            <a:r>
              <a:rPr b="1"/>
              <a:t>Survive this journey without developing PTSD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2025-09-22T10:40:52Z</dcterms:created>
  <dcterms:modified xsi:type="dcterms:W3CDTF">2025-09-22T10:40:52Z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