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g.csr.unibo.it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Manuele Pasini</a:t>
            </a:r>
            <a:r>
              <a:rPr/>
              <a:t>, Student ID: 0001129119</a:t>
            </a:r>
          </a:p>
          <a:p>
            <a:pPr lvl="1"/>
            <a:r>
              <a:rPr>
                <a:hlinkClick r:id="rId2"/>
              </a:rPr>
              <a:t>Business Intelligence Group</a:t>
            </a:r>
          </a:p>
          <a:p>
            <a:pPr lvl="1"/>
            <a:r>
              <a:rPr/>
              <a:t>Supervisor: Prof. 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Four key components: physical model, virtual model, data, and communication services.</a:t>
            </a:r>
          </a:p>
          <a:p>
            <a:pPr lvl="0"/>
            <a:r>
              <a:rPr/>
              <a:t>Mostly standalone systems with limited or none data interoperability.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Methodology aspects</a:t>
            </a:r>
          </a:p>
          <a:p>
            <a:pPr lvl="0"/>
            <a:r>
              <a:rPr/>
              <a:t>How can we efficiently deploy digital twin applications on a DTP?</a:t>
            </a:r>
          </a:p>
          <a:p>
            <a:pPr lvl="0"/>
            <a:r>
              <a:rPr/>
              <a:t>A digital twin application is essentially a sequence of data processes powering its functionality.</a:t>
            </a:r>
          </a:p>
          <a:p>
            <a:pPr lvl="0"/>
            <a:r>
              <a:rPr/>
              <a:t>Even for experts and within cloud environments, identifying the right services for a data pipeline is far from trivial.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for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agriculture digital twin is still a standalone application with a tailored data model.</a:t>
            </a:r>
          </a:p>
          <a:p>
            <a:pPr lvl="0"/>
            <a:r>
              <a:rPr/>
              <a:t>Integration with different agriculture application is still limited…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to domain-level Digital Twin Platforms (DTP)?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“relational” data model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2025-10-03T15:03:32Z</dcterms:created>
  <dcterms:modified xsi:type="dcterms:W3CDTF">2025-10-03T15:03:32Z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