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4.png" /><Relationship Id="rId2" Type="http://schemas.openxmlformats.org/officeDocument/2006/relationships/image" Target="../media/image23.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queries v.0.1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2024-10-10T14:53:07Z</dcterms:created>
  <dcterms:modified xsi:type="dcterms:W3CDTF">2024-10-10T14:53:07Z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