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timescale.com/blog/continuous-aggregates-faster-queries-with-automatically-maintained-materialized-views/" TargetMode="External" /><Relationship Id="rId2" Type="http://schemas.openxmlformats.org/officeDocument/2006/relationships/image" Target="../media/image3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t>Timescale DB</a:t>
            </a:r>
          </a:p>
          <a:p>
            <a:pPr lvl="0"/>
            <a:r>
              <a:rPr/>
              <a:t>Based on hypertables</a:t>
            </a:r>
          </a:p>
          <a:p>
            <a:pPr lvl="1"/>
            <a:r>
              <a:rPr/>
              <a:t>Logical table</a:t>
            </a:r>
          </a:p>
          <a:p>
            <a:pPr lvl="1"/>
            <a:r>
              <a:rPr/>
              <a:t>Organizes the data in chunks (of a predefined time range) based on some time/bigint column of the table</a:t>
            </a:r>
          </a:p>
          <a:p>
            <a:pPr lvl="0" indent="0" marL="0">
              <a:spcBef>
                <a:spcPts val="3000"/>
              </a:spcBef>
              <a:buNone/>
            </a:pPr>
            <a:r>
              <a:rPr b="1"/>
              <a:t>Query language</a:t>
            </a:r>
          </a:p>
          <a:p>
            <a:pPr lvl="0" indent="0" marL="0">
              <a:buNone/>
            </a:pPr>
            <a:r>
              <a:rPr/>
              <a:t>Uses standard SQL with a few more operators:</a:t>
            </a:r>
          </a:p>
          <a:p>
            <a:pPr lvl="0"/>
            <a:r>
              <a:rPr/>
              <a:t>time_bucket(‘1 hour’, column_name): same as date_trunc in postgres</a:t>
            </a:r>
          </a:p>
          <a:p>
            <a:pPr lvl="0" indent="0" marL="0">
              <a:spcBef>
                <a:spcPts val="3000"/>
              </a:spcBef>
              <a:buNone/>
            </a:pPr>
            <a:r>
              <a:rPr b="1"/>
              <a:t>Further functionalities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0"/>
            <a:r>
              <a:rPr/>
              <a:t>Column-Oriented data can still be performed DML/DDL operations upon. Timescale Hybrid model</a:t>
            </a:r>
          </a:p>
        </p:txBody>
      </p:sp>
      <p:sp>
        <p:nvSpPr>
          <p:cNvPr id="4" name="Content Placeholder 3"/>
          <p:cNvSpPr>
            <a:spLocks noGrp="1"/>
          </p:cNvSpPr>
          <p:nvPr>
            <p:ph idx="2" sz="half"/>
          </p:nvPr>
        </p:nvSpPr>
        <p:spPr/>
        <p:txBody>
          <a:bodyPr/>
          <a:lstStyle/>
          <a:p>
            <a:pPr lvl="0" indent="0" marL="0">
              <a:spcBef>
                <a:spcPts val="3000"/>
              </a:spcBef>
              <a:buNone/>
            </a:pPr>
            <a:r>
              <a:rPr b="1"/>
              <a:t>Hybrid model optimizations:</a:t>
            </a:r>
          </a:p>
          <a:p>
            <a:pPr lvl="0"/>
            <a:r>
              <a:rPr/>
              <a:t>segmentby&lt;: partions data in a chunk based on [column1, …] Segmeny-by example</a:t>
            </a:r>
          </a:p>
          <a:p>
            <a:pPr lvl="0"/>
            <a:r>
              <a:rPr/>
              <a:t>orderby&lt;: orders data within a chunk based on time and stores metadata w.r.t min/max values in the chunk (similar to Databricks data-skipping)</a:t>
            </a:r>
          </a:p>
          <a:p>
            <a:pPr lvl="0" indent="0" marL="0">
              <a:buNone/>
            </a:pPr>
            <a:r>
              <a:rPr/>
              <a:t>Together: data is first grouped by the segmentby column, then ordered based on the orderby parameter, and finally divided into smaller, timestamp-ordered “mini-batches,” each containing up to 1,000 rows.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a:t>
            </a:r>
          </a:p>
          <a:p>
            <a:pPr lvl="0" indent="0" marL="0">
              <a:spcBef>
                <a:spcPts val="3000"/>
              </a:spcBef>
              <a:buNone/>
            </a:pPr>
            <a:r>
              <a:rPr b="1"/>
              <a:t>Continuous aggregates</a:t>
            </a:r>
          </a:p>
          <a:p>
            <a:pPr lvl="0"/>
            <a:r>
              <a:rPr/>
              <a:t>Automatically (in background) maintain the results from the query.</a:t>
            </a:r>
          </a:p>
          <a:p>
            <a:pPr lvl="0"/>
            <a:r>
              <a:rPr/>
              <a:t>TRefreshed automatically in the background as new data is added, or old data is modified.</a:t>
            </a:r>
          </a:p>
        </p:txBody>
      </p:sp>
      <p:pic>
        <p:nvPicPr>
          <p:cNvPr descr="https://github.com/ManuelePasini/slides-markdown/blob/master/slides/images/dt/timescale/segmentby.png?raw=true" id="0" name="Picture 1"/>
          <p:cNvPicPr>
            <a:picLocks noGrp="1" noChangeAspect="1"/>
          </p:cNvPicPr>
          <p:nvPr/>
        </p:nvPicPr>
        <p:blipFill>
          <a:blip r:embed="rId2"/>
          <a:stretch>
            <a:fillRect/>
          </a:stretch>
        </p:blipFill>
        <p:spPr bwMode="auto">
          <a:xfrm>
            <a:off x="457200" y="1981200"/>
            <a:ext cx="8229600" cy="13081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Creating a continuous view </a:t>
            </a:r>
            <a:r>
              <a:rPr>
                <a:hlinkClick r:id="rId3"/>
              </a:rPr>
              <a:t>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2024-11-21T16:01:34Z</dcterms:created>
  <dcterms:modified xsi:type="dcterms:W3CDTF">2024-11-21T16:01:34Z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