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1" Type="http://schemas.openxmlformats.org/officeDocument/2006/relationships/viewProps" Target="viewProps.xml" /><Relationship Id="rId40" Type="http://schemas.openxmlformats.org/officeDocument/2006/relationships/presProps" Target="presProps.xml" /><Relationship Id="rId1" Type="http://schemas.openxmlformats.org/officeDocument/2006/relationships/slideMaster" Target="slideMasters/slideMaster1.xml" /><Relationship Id="rId43" Type="http://schemas.openxmlformats.org/officeDocument/2006/relationships/tableStyles" Target="tableStyles.xml" /><Relationship Id="rId4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api/latest/hyperfunctions/" TargetMode="Externa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timescale.com/blog/continuous-aggregates-faster-queries-with-automatically-maintained-materialized-views/" TargetMode="External" /><Relationship Id="rId2" Type="http://schemas.openxmlformats.org/officeDocument/2006/relationships/image" Target="../media/image3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a:t>
            </a:r>
          </a:p>
          <a:p>
            <a:pPr lvl="0"/>
            <a:r>
              <a:rPr/>
              <a:t>Based on hypertables</a:t>
            </a:r>
          </a:p>
          <a:p>
            <a:pPr lvl="1"/>
            <a:r>
              <a:rPr/>
              <a:t>Logical table</a:t>
            </a:r>
          </a:p>
          <a:p>
            <a:pPr lvl="1"/>
            <a:r>
              <a:rPr/>
              <a:t>Organizes the data in chunks (of a predefined time range) based on some time/bigint column of the table</a:t>
            </a:r>
          </a:p>
          <a:p>
            <a:pPr lvl="0" indent="0" marL="0">
              <a:spcBef>
                <a:spcPts val="3000"/>
              </a:spcBef>
              <a:buNone/>
            </a:pPr>
            <a:r>
              <a:rPr b="1"/>
              <a:t>Query language</a:t>
            </a:r>
          </a:p>
          <a:p>
            <a:pPr lvl="0" indent="0" marL="0">
              <a:buNone/>
            </a:pPr>
            <a:r>
              <a:rPr/>
              <a:t>Uses standard SQL with a few more operators:</a:t>
            </a:r>
          </a:p>
          <a:p>
            <a:pPr lvl="0"/>
            <a:r>
              <a:rPr/>
              <a:t>time_bucket(‘1 hour’, column_name): same as date_trunc in postgres</a:t>
            </a:r>
          </a:p>
          <a:p>
            <a:pPr lvl="0"/>
            <a:r>
              <a:rPr>
                <a:hlinkClick r:id="rId3"/>
              </a:rPr>
              <a:t>Hyperfunctions</a:t>
            </a:r>
            <a:r>
              <a:rPr/>
              <a:t>:</a:t>
            </a:r>
          </a:p>
          <a:p>
            <a:pPr lvl="1"/>
            <a:r>
              <a:rPr/>
              <a:t>Time-weighted averages;</a:t>
            </a:r>
          </a:p>
          <a:p>
            <a:pPr lvl="1"/>
            <a:r>
              <a:rPr/>
              <a:t>Percentile approximation;</a:t>
            </a:r>
          </a:p>
          <a:p>
            <a:pPr lvl="0" indent="0" marL="0">
              <a:spcBef>
                <a:spcPts val="3000"/>
              </a:spcBef>
              <a:buNone/>
            </a:pPr>
            <a:r>
              <a:rPr b="1"/>
              <a:t>Further functionalities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 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 </a:t>
            </a:r>
            <a:r>
              <a:rPr>
                <a:hlinkClick r:id="rId3"/>
              </a:rPr>
              <a:t>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2024-11-21T16:09:25Z</dcterms:created>
  <dcterms:modified xsi:type="dcterms:W3CDTF">2024-11-21T16:09:25Z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