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Big Data and Data Platforms</a:t>
            </a:r>
          </a:p>
          <a:p>
            <a:pPr lvl="1"/>
            <a:r>
              <a:rPr/>
              <a:t>Data architectures and methodologies for Digital Twins</a:t>
            </a:r>
          </a:p>
          <a:p>
            <a:pPr lvl="1"/>
            <a:r>
              <a:rPr/>
              <a:t>Precision Agriculture:</a:t>
            </a:r>
          </a:p>
          <a:p>
            <a:pPr lvl="2"/>
            <a:r>
              <a:rPr/>
              <a:t>Irrigation optimization</a:t>
            </a:r>
          </a:p>
          <a:p>
            <a:pPr lvl="2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going insane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2025-07-03T11:55:19Z</dcterms:created>
  <dcterms:modified xsi:type="dcterms:W3CDTF">2025-07-03T11:55:19Z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