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Watering Results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#1 - KIWI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alto - 423.33 L T0 basso - 419.41 L</a:t>
            </a:r>
          </a:p>
          <a:p>
            <a:pPr lvl="0" indent="0" marL="0">
              <a:buNone/>
            </a:pPr>
            <a:r>
              <a:rPr/>
              <a:t>T1 alto - 345.59 L T1 basso - 358.11 L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#2 - KIWI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T0 - 838.98 L</a:t>
            </a:r>
          </a:p>
          <a:p>
            <a:pPr lvl="0" indent="0" marL="0">
              <a:buNone/>
            </a:pPr>
            <a:r>
              <a:rPr/>
              <a:t>T1 alto - 643.63 L T1 basso - 709.10 L</a:t>
            </a:r>
          </a:p>
          <a:p>
            <a:pPr lvl="0" indent="0" marL="0">
              <a:buNone/>
            </a:pPr>
            <a:r>
              <a:rPr/>
              <a:t>T2 alto - 408.18 L T2 basso - 597.08 L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#3 - PERO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alto - 1447.68 L T0 basso - 1102.16 L</a:t>
            </a:r>
          </a:p>
          <a:p>
            <a:pPr lvl="0" indent="0" marL="0">
              <a:buNone/>
            </a:pPr>
            <a:r>
              <a:rPr/>
              <a:t>T1 alto - 585.83 L T1 basso - 661.14 L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2025-01-07T11:44:50Z</dcterms:created>
  <dcterms:modified xsi:type="dcterms:W3CDTF">2025-01-07T11:44:50Z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